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69" r:id="rId6"/>
    <p:sldId id="267" r:id="rId7"/>
    <p:sldId id="261" r:id="rId8"/>
    <p:sldId id="268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5AD-8740-4D0C-B67A-7FA69860F47C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55B-34F9-49A9-8159-D1786DE3F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83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5AD-8740-4D0C-B67A-7FA69860F47C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55B-34F9-49A9-8159-D1786DE3F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03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5AD-8740-4D0C-B67A-7FA69860F47C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55B-34F9-49A9-8159-D1786DE3F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02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5AD-8740-4D0C-B67A-7FA69860F47C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55B-34F9-49A9-8159-D1786DE3F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51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5AD-8740-4D0C-B67A-7FA69860F47C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55B-34F9-49A9-8159-D1786DE3F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9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5AD-8740-4D0C-B67A-7FA69860F47C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55B-34F9-49A9-8159-D1786DE3F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86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5AD-8740-4D0C-B67A-7FA69860F47C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55B-34F9-49A9-8159-D1786DE3F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34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5AD-8740-4D0C-B67A-7FA69860F47C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55B-34F9-49A9-8159-D1786DE3F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8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5AD-8740-4D0C-B67A-7FA69860F47C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55B-34F9-49A9-8159-D1786DE3F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36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5AD-8740-4D0C-B67A-7FA69860F47C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55B-34F9-49A9-8159-D1786DE3F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21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5AD-8740-4D0C-B67A-7FA69860F47C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55B-34F9-49A9-8159-D1786DE3F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1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95AD-8740-4D0C-B67A-7FA69860F47C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B055B-34F9-49A9-8159-D1786DE3F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36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vcasnapodpora@prahjm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tdm@prahjm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horka@prahjm.cz" TargetMode="External"/><Relationship Id="rId2" Type="http://schemas.openxmlformats.org/officeDocument/2006/relationships/hyperlink" Target="tel:+420&#160;732&#160;187&#160;95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horka@prahjm.cz" TargetMode="External"/><Relationship Id="rId2" Type="http://schemas.openxmlformats.org/officeDocument/2006/relationships/hyperlink" Target="tel:+420&#160;732&#160;187&#160;95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Možnosti podpory žáků s </a:t>
            </a:r>
            <a:r>
              <a:rPr lang="cs-CZ" b="1"/>
              <a:t>psychickými potížemi</a:t>
            </a:r>
            <a:br>
              <a:rPr lang="cs-CZ" b="1"/>
            </a:br>
            <a:r>
              <a:rPr lang="cs-CZ" b="1"/>
              <a:t>Práh </a:t>
            </a:r>
            <a:r>
              <a:rPr lang="cs-CZ" b="1" dirty="0"/>
              <a:t>jižní Morava</a:t>
            </a:r>
            <a:br>
              <a:rPr lang="cs-CZ" b="1" dirty="0"/>
            </a:br>
            <a:endParaRPr lang="cs-CZ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Jiří Šupa, Ph.D.</a:t>
            </a:r>
          </a:p>
          <a:p>
            <a:r>
              <a:rPr lang="cs-CZ" dirty="0"/>
              <a:t>odborný garant služeb</a:t>
            </a:r>
          </a:p>
          <a:p>
            <a:r>
              <a:rPr lang="cs-CZ" dirty="0"/>
              <a:t>Práh jižní Morava, </a:t>
            </a:r>
            <a:r>
              <a:rPr lang="cs-CZ" dirty="0" err="1"/>
              <a:t>z.ú</a:t>
            </a:r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89" y="0"/>
            <a:ext cx="2013811" cy="8870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637"/>
            <a:ext cx="1696469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272" y="96710"/>
            <a:ext cx="9217891" cy="64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8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Tým včasné podpory v Brně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Krizová pomoc – </a:t>
            </a:r>
            <a:r>
              <a:rPr lang="cs-CZ" dirty="0"/>
              <a:t>rozvíjející se závažné duševní onemocnění (poruchy nálad, akutní psychotická epizoda), sebevražedné pokusy a myšlenky, závažné sebepoškozování, nevycházení z domu, krizové stavy</a:t>
            </a:r>
          </a:p>
          <a:p>
            <a:r>
              <a:rPr lang="cs-CZ" dirty="0"/>
              <a:t>Tým – 8 úvazků</a:t>
            </a:r>
          </a:p>
          <a:p>
            <a:r>
              <a:rPr lang="cs-CZ" dirty="0"/>
              <a:t>Věk cílové skupiny 11 – 64 let</a:t>
            </a:r>
          </a:p>
          <a:p>
            <a:r>
              <a:rPr lang="cs-CZ" dirty="0"/>
              <a:t>Rychlá nabídka možnosti setkání – do 48-72  setkání </a:t>
            </a:r>
          </a:p>
          <a:p>
            <a:r>
              <a:rPr lang="cs-CZ" b="1" dirty="0"/>
              <a:t>Síťová setkávání v duchu Otevřeného dialogu </a:t>
            </a:r>
            <a:r>
              <a:rPr lang="cs-CZ" dirty="0"/>
              <a:t>– práce, jak s celou rodinou, tak s dalšími lidmi z podpůrné sítě okolo</a:t>
            </a:r>
          </a:p>
          <a:p>
            <a:r>
              <a:rPr lang="cs-CZ" dirty="0"/>
              <a:t>Kontinuita setkávání s cílem zabránit další krizi a podpora při předejití chronickému průběhu psychických potíží. </a:t>
            </a:r>
          </a:p>
          <a:p>
            <a:r>
              <a:rPr lang="cs-CZ" dirty="0"/>
              <a:t>Spolupráce se zdravotnickými zařízeními (Centrum krizové péče, ambulance, nemocnice) </a:t>
            </a:r>
          </a:p>
          <a:p>
            <a:r>
              <a:rPr lang="cs-CZ" b="1" dirty="0">
                <a:hlinkClick r:id="rId2"/>
              </a:rPr>
              <a:t>vcasnapodpora@prahjm.cz</a:t>
            </a:r>
            <a:r>
              <a:rPr lang="cs-CZ" b="1" dirty="0"/>
              <a:t> 604 191 035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891"/>
            <a:ext cx="1696469" cy="11223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89" y="0"/>
            <a:ext cx="2013811" cy="8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„Terénní tým pro děti a mladistvé/Tým podpory rodiny“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Sociálně aktivizační služba(SAS) pro rodiny s dětmi </a:t>
            </a:r>
          </a:p>
          <a:p>
            <a:r>
              <a:rPr lang="cs-CZ" dirty="0"/>
              <a:t> 5ti členný tým, který pracuje s rodinami v oblasti duševního zdraví</a:t>
            </a:r>
          </a:p>
          <a:p>
            <a:r>
              <a:rPr lang="cs-CZ" dirty="0"/>
              <a:t>Mohou využít jak rodiče s psychickými potížemi, kteří mají děti, tak děti s psychickými potížemi, u nichž chtějí spolupracovat rodiče.</a:t>
            </a:r>
          </a:p>
          <a:p>
            <a:r>
              <a:rPr lang="cs-CZ" dirty="0"/>
              <a:t>Práce s celou rodinou –  věk dětí 0 – 18 let (od roku 2025)</a:t>
            </a:r>
          </a:p>
          <a:p>
            <a:r>
              <a:rPr lang="cs-CZ" dirty="0"/>
              <a:t>Case management – case manageři přímo podporují rodinu, tak i podporu ostatních lidí koordinují</a:t>
            </a:r>
          </a:p>
          <a:p>
            <a:r>
              <a:rPr lang="cs-CZ" dirty="0"/>
              <a:t>Spolupráce s OSPOD, </a:t>
            </a:r>
            <a:r>
              <a:rPr lang="cs-CZ" dirty="0" err="1"/>
              <a:t>zdrav.zařízeními</a:t>
            </a:r>
            <a:r>
              <a:rPr lang="cs-CZ" dirty="0"/>
              <a:t>, školami, dalšími </a:t>
            </a:r>
            <a:r>
              <a:rPr lang="cs-CZ" dirty="0" err="1"/>
              <a:t>soc.službami</a:t>
            </a:r>
            <a:endParaRPr lang="cs-CZ" dirty="0"/>
          </a:p>
          <a:p>
            <a:r>
              <a:rPr lang="cs-CZ" dirty="0">
                <a:hlinkClick r:id="rId2"/>
              </a:rPr>
              <a:t>ttdm@prahjm.cz</a:t>
            </a:r>
            <a:r>
              <a:rPr lang="cs-CZ" dirty="0"/>
              <a:t>, tel: 605 156 239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89" y="0"/>
            <a:ext cx="2013811" cy="8870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637"/>
            <a:ext cx="1696469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8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D0D35-4209-4CCB-4D61-DE5C4543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oblasti podpory pro děti od 11 let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E23A22-A25F-CDBA-798B-17638585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Terénní tým Region jih </a:t>
            </a:r>
            <a:r>
              <a:rPr lang="cs-CZ" dirty="0"/>
              <a:t>- Moravský Krumlov, Ivančice, Pohořelice, Židlochovice</a:t>
            </a:r>
          </a:p>
          <a:p>
            <a:r>
              <a:rPr lang="cs-CZ" b="1" dirty="0"/>
              <a:t>Terénní tým Region sever –</a:t>
            </a:r>
            <a:r>
              <a:rPr lang="cs-CZ" dirty="0"/>
              <a:t>Blansko, Boskovice, Kuřim, Rosice, Šlapanice, Tišnov</a:t>
            </a:r>
          </a:p>
          <a:p>
            <a:r>
              <a:rPr lang="cs-CZ" b="1" dirty="0"/>
              <a:t>Terénní tým Region východ </a:t>
            </a:r>
            <a:r>
              <a:rPr lang="cs-CZ" dirty="0"/>
              <a:t>- Hodonín, Veselí nad Moravou, Břeclav, Hustopeče, Mikulov</a:t>
            </a:r>
          </a:p>
          <a:p>
            <a:pPr marL="0" indent="0">
              <a:buNone/>
            </a:pPr>
            <a:r>
              <a:rPr lang="cs-CZ" dirty="0"/>
              <a:t>Bc. Jana Horká, Dis.</a:t>
            </a:r>
          </a:p>
          <a:p>
            <a:pPr marL="0" indent="0">
              <a:buNone/>
            </a:pPr>
            <a:r>
              <a:rPr lang="cs-CZ" dirty="0"/>
              <a:t>Garantka oblasti pro okresní týmy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+420 732 187 958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jana.horka@prahjm.cz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56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D22D5-0F58-4F67-E571-45DE8048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Komunitní tým pro dětské duševní zdraví Znojmo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59510-A076-8229-1DFD-7703BCD0F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Krizová pomoc od roku 2025</a:t>
            </a:r>
          </a:p>
          <a:p>
            <a:r>
              <a:rPr lang="cs-CZ" dirty="0"/>
              <a:t>Multidisciplinární tým – složený z úvazků sociálních pracovníků, terapeutky, zdravotní sestry. </a:t>
            </a:r>
          </a:p>
          <a:p>
            <a:r>
              <a:rPr lang="cs-CZ" dirty="0"/>
              <a:t>Podpora dětí a dospívajících v krizi od 6  do 18ti let.</a:t>
            </a:r>
          </a:p>
          <a:p>
            <a:r>
              <a:rPr lang="cs-CZ" dirty="0"/>
              <a:t>Case management – case manageři přímo podporují rodinu, tak i podporu ostatních lidí koordinují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+420 732 187 958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jana.horka@prahjm.cz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71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programy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Program primární prevence pro základní školy (7, 8, 9. třída)</a:t>
            </a:r>
            <a:endParaRPr lang="cs-CZ" dirty="0"/>
          </a:p>
          <a:p>
            <a:r>
              <a:rPr lang="cs-CZ" dirty="0"/>
              <a:t>Program se zaměřuje zážitkovou formou na zlepšení povědomí o duševním zdraví, o tom, jak případně rozpoznat psychické potíže a jak si říci o pomoc. </a:t>
            </a:r>
          </a:p>
          <a:p>
            <a:r>
              <a:rPr lang="cs-CZ" b="1" dirty="0"/>
              <a:t>Program pro střední školy „Jak se pozná, že už jsem se zbláznil?“</a:t>
            </a:r>
          </a:p>
          <a:p>
            <a:r>
              <a:rPr lang="cs-CZ" dirty="0"/>
              <a:t>Obsah programu se zaměřuje na rozeznání duševních potíží u sebe, na podporu zvládacích mechanismů vedoucích k rozvoji duševní pohody a na rizikové signály, které již vyžadují odbornou pomoc. Seznamuje studující s prací psychologa, psychiatra a snižuje tak práh pro pomoc. Pomáhá studující orientovat v oblastech podpory a jak o tom mluvit s rodiči.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89" y="0"/>
            <a:ext cx="2013811" cy="8870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198" y="260168"/>
            <a:ext cx="4363991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18" y="498763"/>
            <a:ext cx="12092973" cy="18695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643DC14-5EFF-CEAB-8041-C41A6714A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94" y="2324187"/>
            <a:ext cx="8973011" cy="43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FB </a:t>
            </a:r>
            <a:r>
              <a:rPr lang="cs-CZ" dirty="0" err="1"/>
              <a:t>ne.JSEM</a:t>
            </a:r>
            <a:r>
              <a:rPr lang="cs-CZ" dirty="0"/>
              <a:t> </a:t>
            </a:r>
            <a:r>
              <a:rPr lang="cs-CZ" dirty="0" err="1"/>
              <a:t>cv.OK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495" y="2054919"/>
            <a:ext cx="4290400" cy="18612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504" y="2613892"/>
            <a:ext cx="5448515" cy="32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11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511</Words>
  <Application>Microsoft Office PowerPoint</Application>
  <PresentationFormat>Širokoúhlá obrazovka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           Možnosti podpory žáků s psychickými potížemi Práh jižní Morava </vt:lpstr>
      <vt:lpstr>Prezentace aplikace PowerPoint</vt:lpstr>
      <vt:lpstr>Tým včasné podpory v Brně</vt:lpstr>
      <vt:lpstr>„Terénní tým pro děti a mladistvé/Tým podpory rodiny“</vt:lpstr>
      <vt:lpstr>Další oblasti podpory pro děti od 11 let</vt:lpstr>
      <vt:lpstr>Komunitní tým pro dětské duševní zdraví Znojmo</vt:lpstr>
      <vt:lpstr>Preventivní programy</vt:lpstr>
      <vt:lpstr>Prezentace aplikace PowerPoint</vt:lpstr>
      <vt:lpstr>FB ne.JSEM cv.OK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Krizová pomoc v Brně a podpora rodin</dc:title>
  <dc:creator>Jiří Šupa</dc:creator>
  <cp:lastModifiedBy>Uzivatel</cp:lastModifiedBy>
  <cp:revision>21</cp:revision>
  <dcterms:created xsi:type="dcterms:W3CDTF">2023-09-10T20:01:34Z</dcterms:created>
  <dcterms:modified xsi:type="dcterms:W3CDTF">2024-11-13T22:09:18Z</dcterms:modified>
</cp:coreProperties>
</file>