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8" r:id="rId3"/>
    <p:sldId id="316" r:id="rId4"/>
    <p:sldId id="511" r:id="rId5"/>
    <p:sldId id="512" r:id="rId6"/>
    <p:sldId id="517" r:id="rId7"/>
    <p:sldId id="264" r:id="rId8"/>
    <p:sldId id="507" r:id="rId9"/>
    <p:sldId id="266" r:id="rId10"/>
    <p:sldId id="314" r:id="rId11"/>
    <p:sldId id="426" r:id="rId12"/>
    <p:sldId id="427" r:id="rId13"/>
    <p:sldId id="274" r:id="rId14"/>
    <p:sldId id="484" r:id="rId15"/>
    <p:sldId id="491" r:id="rId16"/>
    <p:sldId id="309" r:id="rId17"/>
    <p:sldId id="508" r:id="rId18"/>
    <p:sldId id="490" r:id="rId19"/>
    <p:sldId id="275" r:id="rId20"/>
    <p:sldId id="286" r:id="rId21"/>
    <p:sldId id="458" r:id="rId22"/>
    <p:sldId id="430" r:id="rId23"/>
    <p:sldId id="273" r:id="rId24"/>
    <p:sldId id="279" r:id="rId25"/>
    <p:sldId id="478" r:id="rId26"/>
    <p:sldId id="281" r:id="rId27"/>
    <p:sldId id="290" r:id="rId28"/>
    <p:sldId id="287" r:id="rId29"/>
    <p:sldId id="475" r:id="rId30"/>
    <p:sldId id="482" r:id="rId31"/>
    <p:sldId id="476" r:id="rId32"/>
    <p:sldId id="510" r:id="rId33"/>
    <p:sldId id="497" r:id="rId34"/>
    <p:sldId id="495" r:id="rId35"/>
    <p:sldId id="516" r:id="rId36"/>
    <p:sldId id="496" r:id="rId37"/>
    <p:sldId id="499" r:id="rId38"/>
    <p:sldId id="515" r:id="rId39"/>
    <p:sldId id="494" r:id="rId40"/>
    <p:sldId id="486" r:id="rId41"/>
    <p:sldId id="488" r:id="rId42"/>
    <p:sldId id="509" r:id="rId43"/>
    <p:sldId id="518" r:id="rId44"/>
    <p:sldId id="519" r:id="rId45"/>
    <p:sldId id="520" r:id="rId46"/>
    <p:sldId id="521" r:id="rId47"/>
    <p:sldId id="522" r:id="rId48"/>
    <p:sldId id="523" r:id="rId49"/>
    <p:sldId id="305" r:id="rId50"/>
    <p:sldId id="307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7B68C-B6FD-4134-BC3D-F26818E6D399}" v="83" dt="2024-11-18T20:43:06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03" autoAdjust="0"/>
    <p:restoredTop sz="94660"/>
  </p:normalViewPr>
  <p:slideViewPr>
    <p:cSldViewPr snapToGrid="0">
      <p:cViewPr>
        <p:scale>
          <a:sx n="60" d="100"/>
          <a:sy n="60" d="100"/>
        </p:scale>
        <p:origin x="6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ra Pardyová" userId="9c4691d969244164" providerId="LiveId" clId="{B0340EB7-3240-4C1D-B376-89437BF91B8F}"/>
    <pc:docChg chg="undo custSel addSld delSld modSld sldOrd">
      <pc:chgData name="Zora Pardyová" userId="9c4691d969244164" providerId="LiveId" clId="{B0340EB7-3240-4C1D-B376-89437BF91B8F}" dt="2024-04-06T11:23:19.894" v="178"/>
      <pc:docMkLst>
        <pc:docMk/>
      </pc:docMkLst>
      <pc:sldChg chg="addSp delSp modSp mod setBg">
        <pc:chgData name="Zora Pardyová" userId="9c4691d969244164" providerId="LiveId" clId="{B0340EB7-3240-4C1D-B376-89437BF91B8F}" dt="2024-04-06T11:13:39.078" v="131" actId="14100"/>
        <pc:sldMkLst>
          <pc:docMk/>
          <pc:sldMk cId="3249355712" sldId="256"/>
        </pc:sldMkLst>
        <pc:spChg chg="mod">
          <ac:chgData name="Zora Pardyová" userId="9c4691d969244164" providerId="LiveId" clId="{B0340EB7-3240-4C1D-B376-89437BF91B8F}" dt="2024-04-06T11:13:34.200" v="130" actId="14100"/>
          <ac:spMkLst>
            <pc:docMk/>
            <pc:sldMk cId="3249355712" sldId="256"/>
            <ac:spMk id="2" creationId="{6D657363-A2E7-2D93-436A-F5D6E906DBCA}"/>
          </ac:spMkLst>
        </pc:spChg>
        <pc:spChg chg="mod">
          <ac:chgData name="Zora Pardyová" userId="9c4691d969244164" providerId="LiveId" clId="{B0340EB7-3240-4C1D-B376-89437BF91B8F}" dt="2024-04-06T11:13:39.078" v="131" actId="14100"/>
          <ac:spMkLst>
            <pc:docMk/>
            <pc:sldMk cId="3249355712" sldId="256"/>
            <ac:spMk id="3" creationId="{60AC9B5B-E32B-9266-8F82-D032B1AC1368}"/>
          </ac:spMkLst>
        </pc:spChg>
        <pc:spChg chg="add del">
          <ac:chgData name="Zora Pardyová" userId="9c4691d969244164" providerId="LiveId" clId="{B0340EB7-3240-4C1D-B376-89437BF91B8F}" dt="2024-04-06T11:13:17.864" v="128" actId="26606"/>
          <ac:spMkLst>
            <pc:docMk/>
            <pc:sldMk cId="3249355712" sldId="256"/>
            <ac:spMk id="9" creationId="{06DA9DF9-31F7-4056-B42E-878CC92417B8}"/>
          </ac:spMkLst>
        </pc:spChg>
        <pc:picChg chg="add mod">
          <ac:chgData name="Zora Pardyová" userId="9c4691d969244164" providerId="LiveId" clId="{B0340EB7-3240-4C1D-B376-89437BF91B8F}" dt="2024-04-06T11:13:22.431" v="129" actId="1076"/>
          <ac:picMkLst>
            <pc:docMk/>
            <pc:sldMk cId="3249355712" sldId="256"/>
            <ac:picMk id="4" creationId="{EC92C861-502B-790A-FAAD-555E49A4DBFB}"/>
          </ac:picMkLst>
        </pc:picChg>
      </pc:sldChg>
      <pc:sldChg chg="modSp mod">
        <pc:chgData name="Zora Pardyová" userId="9c4691d969244164" providerId="LiveId" clId="{B0340EB7-3240-4C1D-B376-89437BF91B8F}" dt="2024-04-06T11:04:35.886" v="78" actId="6549"/>
        <pc:sldMkLst>
          <pc:docMk/>
          <pc:sldMk cId="3094182271" sldId="264"/>
        </pc:sldMkLst>
        <pc:spChg chg="mod">
          <ac:chgData name="Zora Pardyová" userId="9c4691d969244164" providerId="LiveId" clId="{B0340EB7-3240-4C1D-B376-89437BF91B8F}" dt="2024-04-06T11:04:35.886" v="78" actId="6549"/>
          <ac:spMkLst>
            <pc:docMk/>
            <pc:sldMk cId="3094182271" sldId="264"/>
            <ac:spMk id="5" creationId="{FF3D441A-3856-74B6-7B79-04F8149A17E0}"/>
          </ac:spMkLst>
        </pc:spChg>
      </pc:sldChg>
      <pc:sldChg chg="modSp mod ord">
        <pc:chgData name="Zora Pardyová" userId="9c4691d969244164" providerId="LiveId" clId="{B0340EB7-3240-4C1D-B376-89437BF91B8F}" dt="2024-04-06T11:04:12.089" v="77" actId="1036"/>
        <pc:sldMkLst>
          <pc:docMk/>
          <pc:sldMk cId="2431120191" sldId="266"/>
        </pc:sldMkLst>
        <pc:spChg chg="mod">
          <ac:chgData name="Zora Pardyová" userId="9c4691d969244164" providerId="LiveId" clId="{B0340EB7-3240-4C1D-B376-89437BF91B8F}" dt="2024-04-06T11:02:58.016" v="31" actId="20577"/>
          <ac:spMkLst>
            <pc:docMk/>
            <pc:sldMk cId="2431120191" sldId="266"/>
            <ac:spMk id="7" creationId="{F9D7DD78-8F11-E15C-4398-5C542AE7D3F0}"/>
          </ac:spMkLst>
        </pc:spChg>
        <pc:spChg chg="mod">
          <ac:chgData name="Zora Pardyová" userId="9c4691d969244164" providerId="LiveId" clId="{B0340EB7-3240-4C1D-B376-89437BF91B8F}" dt="2024-04-06T11:04:12.089" v="77" actId="1036"/>
          <ac:spMkLst>
            <pc:docMk/>
            <pc:sldMk cId="2431120191" sldId="266"/>
            <ac:spMk id="10" creationId="{C4222F97-5AD3-7888-025D-5233C9BCE50A}"/>
          </ac:spMkLst>
        </pc:spChg>
      </pc:sldChg>
      <pc:sldChg chg="ord">
        <pc:chgData name="Zora Pardyová" userId="9c4691d969244164" providerId="LiveId" clId="{B0340EB7-3240-4C1D-B376-89437BF91B8F}" dt="2024-04-06T11:14:54.188" v="136"/>
        <pc:sldMkLst>
          <pc:docMk/>
          <pc:sldMk cId="3863235415" sldId="267"/>
        </pc:sldMkLst>
      </pc:sldChg>
      <pc:sldChg chg="ord">
        <pc:chgData name="Zora Pardyová" userId="9c4691d969244164" providerId="LiveId" clId="{B0340EB7-3240-4C1D-B376-89437BF91B8F}" dt="2024-04-06T11:14:44.390" v="134"/>
        <pc:sldMkLst>
          <pc:docMk/>
          <pc:sldMk cId="143219562" sldId="269"/>
        </pc:sldMkLst>
      </pc:sldChg>
      <pc:sldChg chg="modSp mod">
        <pc:chgData name="Zora Pardyová" userId="9c4691d969244164" providerId="LiveId" clId="{B0340EB7-3240-4C1D-B376-89437BF91B8F}" dt="2024-04-06T11:16:51.747" v="141" actId="21"/>
        <pc:sldMkLst>
          <pc:docMk/>
          <pc:sldMk cId="69921423" sldId="270"/>
        </pc:sldMkLst>
        <pc:spChg chg="mod">
          <ac:chgData name="Zora Pardyová" userId="9c4691d969244164" providerId="LiveId" clId="{B0340EB7-3240-4C1D-B376-89437BF91B8F}" dt="2024-04-06T11:16:51.747" v="141" actId="21"/>
          <ac:spMkLst>
            <pc:docMk/>
            <pc:sldMk cId="69921423" sldId="270"/>
            <ac:spMk id="3" creationId="{7F323484-911C-8C7F-CE6F-C55FEA6F0290}"/>
          </ac:spMkLst>
        </pc:spChg>
      </pc:sldChg>
      <pc:sldChg chg="ord">
        <pc:chgData name="Zora Pardyová" userId="9c4691d969244164" providerId="LiveId" clId="{B0340EB7-3240-4C1D-B376-89437BF91B8F}" dt="2024-04-06T11:15:52.735" v="140"/>
        <pc:sldMkLst>
          <pc:docMk/>
          <pc:sldMk cId="3030675002" sldId="272"/>
        </pc:sldMkLst>
      </pc:sldChg>
      <pc:sldChg chg="addSp delSp modSp mod">
        <pc:chgData name="Zora Pardyová" userId="9c4691d969244164" providerId="LiveId" clId="{B0340EB7-3240-4C1D-B376-89437BF91B8F}" dt="2024-04-06T11:21:18.405" v="175"/>
        <pc:sldMkLst>
          <pc:docMk/>
          <pc:sldMk cId="3387355411" sldId="284"/>
        </pc:sldMkLst>
        <pc:graphicFrameChg chg="add del mod">
          <ac:chgData name="Zora Pardyová" userId="9c4691d969244164" providerId="LiveId" clId="{B0340EB7-3240-4C1D-B376-89437BF91B8F}" dt="2024-04-06T11:21:18.405" v="175"/>
          <ac:graphicFrameMkLst>
            <pc:docMk/>
            <pc:sldMk cId="3387355411" sldId="284"/>
            <ac:graphicFrameMk id="2" creationId="{795D82D7-3A6C-D78B-7F47-0A3AA35DE498}"/>
          </ac:graphicFrameMkLst>
        </pc:graphicFrameChg>
      </pc:sldChg>
      <pc:sldChg chg="addSp delSp modSp mod">
        <pc:chgData name="Zora Pardyová" userId="9c4691d969244164" providerId="LiveId" clId="{B0340EB7-3240-4C1D-B376-89437BF91B8F}" dt="2024-04-06T11:10:30.522" v="123" actId="1076"/>
        <pc:sldMkLst>
          <pc:docMk/>
          <pc:sldMk cId="3973025001" sldId="300"/>
        </pc:sldMkLst>
        <pc:spChg chg="add del mod">
          <ac:chgData name="Zora Pardyová" userId="9c4691d969244164" providerId="LiveId" clId="{B0340EB7-3240-4C1D-B376-89437BF91B8F}" dt="2024-04-06T11:10:02.848" v="120" actId="22"/>
          <ac:spMkLst>
            <pc:docMk/>
            <pc:sldMk cId="3973025001" sldId="300"/>
            <ac:spMk id="2" creationId="{246949E4-4CE9-E5DE-A30B-72C1EC7124F1}"/>
          </ac:spMkLst>
        </pc:spChg>
        <pc:picChg chg="add mod ord">
          <ac:chgData name="Zora Pardyová" userId="9c4691d969244164" providerId="LiveId" clId="{B0340EB7-3240-4C1D-B376-89437BF91B8F}" dt="2024-04-06T11:10:30.522" v="123" actId="1076"/>
          <ac:picMkLst>
            <pc:docMk/>
            <pc:sldMk cId="3973025001" sldId="300"/>
            <ac:picMk id="4" creationId="{6EA4F927-C056-6977-2D0C-B352C84ECE2F}"/>
          </ac:picMkLst>
        </pc:picChg>
        <pc:picChg chg="del">
          <ac:chgData name="Zora Pardyová" userId="9c4691d969244164" providerId="LiveId" clId="{B0340EB7-3240-4C1D-B376-89437BF91B8F}" dt="2024-04-06T11:09:40.973" v="119" actId="21"/>
          <ac:picMkLst>
            <pc:docMk/>
            <pc:sldMk cId="3973025001" sldId="300"/>
            <ac:picMk id="2050" creationId="{BBB9B7F9-A8FD-61F5-1707-F9DA5AF65FBA}"/>
          </ac:picMkLst>
        </pc:picChg>
      </pc:sldChg>
      <pc:sldChg chg="del">
        <pc:chgData name="Zora Pardyová" userId="9c4691d969244164" providerId="LiveId" clId="{B0340EB7-3240-4C1D-B376-89437BF91B8F}" dt="2024-04-06T11:22:15.165" v="176" actId="2696"/>
        <pc:sldMkLst>
          <pc:docMk/>
          <pc:sldMk cId="3949840810" sldId="301"/>
        </pc:sldMkLst>
      </pc:sldChg>
      <pc:sldChg chg="modSp mod">
        <pc:chgData name="Zora Pardyová" userId="9c4691d969244164" providerId="LiveId" clId="{B0340EB7-3240-4C1D-B376-89437BF91B8F}" dt="2024-04-06T11:17:49.578" v="148" actId="6549"/>
        <pc:sldMkLst>
          <pc:docMk/>
          <pc:sldMk cId="1678348303" sldId="303"/>
        </pc:sldMkLst>
        <pc:spChg chg="mod">
          <ac:chgData name="Zora Pardyová" userId="9c4691d969244164" providerId="LiveId" clId="{B0340EB7-3240-4C1D-B376-89437BF91B8F}" dt="2024-04-06T11:17:46.211" v="147" actId="5793"/>
          <ac:spMkLst>
            <pc:docMk/>
            <pc:sldMk cId="1678348303" sldId="303"/>
            <ac:spMk id="3" creationId="{A4FACF67-2866-B0B7-5C81-EA16AF2E73A0}"/>
          </ac:spMkLst>
        </pc:spChg>
        <pc:spChg chg="mod">
          <ac:chgData name="Zora Pardyová" userId="9c4691d969244164" providerId="LiveId" clId="{B0340EB7-3240-4C1D-B376-89437BF91B8F}" dt="2024-04-06T11:17:49.578" v="148" actId="6549"/>
          <ac:spMkLst>
            <pc:docMk/>
            <pc:sldMk cId="1678348303" sldId="303"/>
            <ac:spMk id="7" creationId="{DBC3146C-4E2D-B6CC-B23C-FF0964FD0079}"/>
          </ac:spMkLst>
        </pc:spChg>
      </pc:sldChg>
      <pc:sldChg chg="del">
        <pc:chgData name="Zora Pardyová" userId="9c4691d969244164" providerId="LiveId" clId="{B0340EB7-3240-4C1D-B376-89437BF91B8F}" dt="2024-04-06T11:12:42.360" v="124" actId="2696"/>
        <pc:sldMkLst>
          <pc:docMk/>
          <pc:sldMk cId="1716873363" sldId="304"/>
        </pc:sldMkLst>
      </pc:sldChg>
      <pc:sldChg chg="modSp mod ord">
        <pc:chgData name="Zora Pardyová" userId="9c4691d969244164" providerId="LiveId" clId="{B0340EB7-3240-4C1D-B376-89437BF91B8F}" dt="2024-04-06T11:22:49.941" v="177"/>
        <pc:sldMkLst>
          <pc:docMk/>
          <pc:sldMk cId="2925385833" sldId="309"/>
        </pc:sldMkLst>
        <pc:spChg chg="mod">
          <ac:chgData name="Zora Pardyová" userId="9c4691d969244164" providerId="LiveId" clId="{B0340EB7-3240-4C1D-B376-89437BF91B8F}" dt="2024-04-06T11:22:49.941" v="177"/>
          <ac:spMkLst>
            <pc:docMk/>
            <pc:sldMk cId="2925385833" sldId="309"/>
            <ac:spMk id="7" creationId="{DBC3146C-4E2D-B6CC-B23C-FF0964FD0079}"/>
          </ac:spMkLst>
        </pc:spChg>
      </pc:sldChg>
      <pc:sldChg chg="modSp mod">
        <pc:chgData name="Zora Pardyová" userId="9c4691d969244164" providerId="LiveId" clId="{B0340EB7-3240-4C1D-B376-89437BF91B8F}" dt="2024-04-06T11:05:59.158" v="99" actId="20577"/>
        <pc:sldMkLst>
          <pc:docMk/>
          <pc:sldMk cId="2271269494" sldId="314"/>
        </pc:sldMkLst>
        <pc:spChg chg="mod">
          <ac:chgData name="Zora Pardyová" userId="9c4691d969244164" providerId="LiveId" clId="{B0340EB7-3240-4C1D-B376-89437BF91B8F}" dt="2024-04-06T11:05:59.158" v="99" actId="20577"/>
          <ac:spMkLst>
            <pc:docMk/>
            <pc:sldMk cId="2271269494" sldId="314"/>
            <ac:spMk id="7" creationId="{5DADDDD7-FE8A-9D17-D6DC-E84B1E3B22E6}"/>
          </ac:spMkLst>
        </pc:spChg>
      </pc:sldChg>
      <pc:sldChg chg="modSp del">
        <pc:chgData name="Zora Pardyová" userId="9c4691d969244164" providerId="LiveId" clId="{B0340EB7-3240-4C1D-B376-89437BF91B8F}" dt="2024-04-06T11:14:04.041" v="132" actId="2696"/>
        <pc:sldMkLst>
          <pc:docMk/>
          <pc:sldMk cId="2560268255" sldId="423"/>
        </pc:sldMkLst>
        <pc:picChg chg="mod">
          <ac:chgData name="Zora Pardyová" userId="9c4691d969244164" providerId="LiveId" clId="{B0340EB7-3240-4C1D-B376-89437BF91B8F}" dt="2024-04-06T11:12:52.445" v="125" actId="1076"/>
          <ac:picMkLst>
            <pc:docMk/>
            <pc:sldMk cId="2560268255" sldId="423"/>
            <ac:picMk id="6146" creationId="{E68C6CDD-B660-4374-DFEA-DA7D21D21CEA}"/>
          </ac:picMkLst>
        </pc:picChg>
      </pc:sldChg>
      <pc:sldChg chg="add">
        <pc:chgData name="Zora Pardyová" userId="9c4691d969244164" providerId="LiveId" clId="{B0340EB7-3240-4C1D-B376-89437BF91B8F}" dt="2024-04-06T11:05:38.066" v="79" actId="2890"/>
        <pc:sldMkLst>
          <pc:docMk/>
          <pc:sldMk cId="1379297024" sldId="425"/>
        </pc:sldMkLst>
      </pc:sldChg>
      <pc:sldChg chg="modSp add mod">
        <pc:chgData name="Zora Pardyová" userId="9c4691d969244164" providerId="LiveId" clId="{B0340EB7-3240-4C1D-B376-89437BF91B8F}" dt="2024-04-06T11:17:00.392" v="142"/>
        <pc:sldMkLst>
          <pc:docMk/>
          <pc:sldMk cId="2310783657" sldId="426"/>
        </pc:sldMkLst>
        <pc:spChg chg="mod">
          <ac:chgData name="Zora Pardyová" userId="9c4691d969244164" providerId="LiveId" clId="{B0340EB7-3240-4C1D-B376-89437BF91B8F}" dt="2024-04-06T11:17:00.392" v="142"/>
          <ac:spMkLst>
            <pc:docMk/>
            <pc:sldMk cId="2310783657" sldId="426"/>
            <ac:spMk id="3" creationId="{37EA048B-9B95-38C4-03A7-DB708938D5D0}"/>
          </ac:spMkLst>
        </pc:spChg>
        <pc:spChg chg="mod">
          <ac:chgData name="Zora Pardyová" userId="9c4691d969244164" providerId="LiveId" clId="{B0340EB7-3240-4C1D-B376-89437BF91B8F}" dt="2024-04-06T11:06:31.854" v="108" actId="20577"/>
          <ac:spMkLst>
            <pc:docMk/>
            <pc:sldMk cId="2310783657" sldId="426"/>
            <ac:spMk id="7" creationId="{5DADDDD7-FE8A-9D17-D6DC-E84B1E3B22E6}"/>
          </ac:spMkLst>
        </pc:spChg>
      </pc:sldChg>
      <pc:sldChg chg="modSp add mod">
        <pc:chgData name="Zora Pardyová" userId="9c4691d969244164" providerId="LiveId" clId="{B0340EB7-3240-4C1D-B376-89437BF91B8F}" dt="2024-04-06T11:17:32.390" v="145"/>
        <pc:sldMkLst>
          <pc:docMk/>
          <pc:sldMk cId="1800421193" sldId="427"/>
        </pc:sldMkLst>
        <pc:spChg chg="mod">
          <ac:chgData name="Zora Pardyová" userId="9c4691d969244164" providerId="LiveId" clId="{B0340EB7-3240-4C1D-B376-89437BF91B8F}" dt="2024-04-06T11:17:32.390" v="145"/>
          <ac:spMkLst>
            <pc:docMk/>
            <pc:sldMk cId="1800421193" sldId="427"/>
            <ac:spMk id="3" creationId="{37EA048B-9B95-38C4-03A7-DB708938D5D0}"/>
          </ac:spMkLst>
        </pc:spChg>
        <pc:spChg chg="mod">
          <ac:chgData name="Zora Pardyová" userId="9c4691d969244164" providerId="LiveId" clId="{B0340EB7-3240-4C1D-B376-89437BF91B8F}" dt="2024-04-06T11:06:46.190" v="118" actId="20577"/>
          <ac:spMkLst>
            <pc:docMk/>
            <pc:sldMk cId="1800421193" sldId="427"/>
            <ac:spMk id="7" creationId="{5DADDDD7-FE8A-9D17-D6DC-E84B1E3B22E6}"/>
          </ac:spMkLst>
        </pc:spChg>
      </pc:sldChg>
      <pc:sldChg chg="modSp add mod ord">
        <pc:chgData name="Zora Pardyová" userId="9c4691d969244164" providerId="LiveId" clId="{B0340EB7-3240-4C1D-B376-89437BF91B8F}" dt="2024-04-06T11:23:19.894" v="178"/>
        <pc:sldMkLst>
          <pc:docMk/>
          <pc:sldMk cId="4152911236" sldId="428"/>
        </pc:sldMkLst>
        <pc:spChg chg="mod">
          <ac:chgData name="Zora Pardyová" userId="9c4691d969244164" providerId="LiveId" clId="{B0340EB7-3240-4C1D-B376-89437BF91B8F}" dt="2024-04-06T11:23:19.894" v="178"/>
          <ac:spMkLst>
            <pc:docMk/>
            <pc:sldMk cId="4152911236" sldId="428"/>
            <ac:spMk id="3" creationId="{A4FACF67-2866-B0B7-5C81-EA16AF2E73A0}"/>
          </ac:spMkLst>
        </pc:spChg>
        <pc:spChg chg="mod">
          <ac:chgData name="Zora Pardyová" userId="9c4691d969244164" providerId="LiveId" clId="{B0340EB7-3240-4C1D-B376-89437BF91B8F}" dt="2024-04-06T11:19:55.839" v="167" actId="27636"/>
          <ac:spMkLst>
            <pc:docMk/>
            <pc:sldMk cId="4152911236" sldId="428"/>
            <ac:spMk id="7" creationId="{DBC3146C-4E2D-B6CC-B23C-FF0964FD0079}"/>
          </ac:spMkLst>
        </pc:spChg>
      </pc:sldChg>
    </pc:docChg>
  </pc:docChgLst>
  <pc:docChgLst>
    <pc:chgData name="Zora Pardyová" userId="9c4691d969244164" providerId="LiveId" clId="{C7010B27-7D62-478A-9C28-5F1913BADBF7}"/>
    <pc:docChg chg="undo custSel addSld delSld modSld sldOrd">
      <pc:chgData name="Zora Pardyová" userId="9c4691d969244164" providerId="LiveId" clId="{C7010B27-7D62-478A-9C28-5F1913BADBF7}" dt="2024-04-17T13:33:16.621" v="4697" actId="14100"/>
      <pc:docMkLst>
        <pc:docMk/>
      </pc:docMkLst>
      <pc:sldChg chg="modSp mod">
        <pc:chgData name="Zora Pardyová" userId="9c4691d969244164" providerId="LiveId" clId="{C7010B27-7D62-478A-9C28-5F1913BADBF7}" dt="2024-04-16T09:48:30.513" v="3435" actId="21"/>
        <pc:sldMkLst>
          <pc:docMk/>
          <pc:sldMk cId="831534323" sldId="257"/>
        </pc:sldMkLst>
        <pc:spChg chg="mod">
          <ac:chgData name="Zora Pardyová" userId="9c4691d969244164" providerId="LiveId" clId="{C7010B27-7D62-478A-9C28-5F1913BADBF7}" dt="2024-04-16T09:48:30.513" v="3435" actId="21"/>
          <ac:spMkLst>
            <pc:docMk/>
            <pc:sldMk cId="831534323" sldId="257"/>
            <ac:spMk id="3" creationId="{8BC35AA5-B532-CF6D-DA6E-55B5CCD94EB1}"/>
          </ac:spMkLst>
        </pc:spChg>
      </pc:sldChg>
      <pc:sldChg chg="addSp modSp mod">
        <pc:chgData name="Zora Pardyová" userId="9c4691d969244164" providerId="LiveId" clId="{C7010B27-7D62-478A-9C28-5F1913BADBF7}" dt="2024-04-17T09:53:01.222" v="4479" actId="1076"/>
        <pc:sldMkLst>
          <pc:docMk/>
          <pc:sldMk cId="1271688418" sldId="258"/>
        </pc:sldMkLst>
        <pc:spChg chg="mod">
          <ac:chgData name="Zora Pardyová" userId="9c4691d969244164" providerId="LiveId" clId="{C7010B27-7D62-478A-9C28-5F1913BADBF7}" dt="2024-04-17T09:53:01.222" v="4479" actId="1076"/>
          <ac:spMkLst>
            <pc:docMk/>
            <pc:sldMk cId="1271688418" sldId="258"/>
            <ac:spMk id="3" creationId="{51C8B528-8B90-8576-0FA5-38A2FBA0EA20}"/>
          </ac:spMkLst>
        </pc:spChg>
        <pc:picChg chg="add mod">
          <ac:chgData name="Zora Pardyová" userId="9c4691d969244164" providerId="LiveId" clId="{C7010B27-7D62-478A-9C28-5F1913BADBF7}" dt="2024-04-17T09:52:07.454" v="4473" actId="1076"/>
          <ac:picMkLst>
            <pc:docMk/>
            <pc:sldMk cId="1271688418" sldId="258"/>
            <ac:picMk id="2" creationId="{946EF472-485D-B8E2-0C06-0E09873A930C}"/>
          </ac:picMkLst>
        </pc:picChg>
      </pc:sldChg>
      <pc:sldChg chg="modSp mod">
        <pc:chgData name="Zora Pardyová" userId="9c4691d969244164" providerId="LiveId" clId="{C7010B27-7D62-478A-9C28-5F1913BADBF7}" dt="2024-04-17T09:51:23.062" v="4471" actId="1076"/>
        <pc:sldMkLst>
          <pc:docMk/>
          <pc:sldMk cId="3094182271" sldId="264"/>
        </pc:sldMkLst>
        <pc:spChg chg="mod">
          <ac:chgData name="Zora Pardyová" userId="9c4691d969244164" providerId="LiveId" clId="{C7010B27-7D62-478A-9C28-5F1913BADBF7}" dt="2024-04-17T09:37:25.267" v="4266" actId="14100"/>
          <ac:spMkLst>
            <pc:docMk/>
            <pc:sldMk cId="3094182271" sldId="264"/>
            <ac:spMk id="2" creationId="{C4C37F1F-99F4-9193-66EA-139647623F8B}"/>
          </ac:spMkLst>
        </pc:spChg>
        <pc:spChg chg="mod">
          <ac:chgData name="Zora Pardyová" userId="9c4691d969244164" providerId="LiveId" clId="{C7010B27-7D62-478A-9C28-5F1913BADBF7}" dt="2024-04-17T09:51:23.062" v="4471" actId="1076"/>
          <ac:spMkLst>
            <pc:docMk/>
            <pc:sldMk cId="3094182271" sldId="264"/>
            <ac:spMk id="5" creationId="{FF3D441A-3856-74B6-7B79-04F8149A17E0}"/>
          </ac:spMkLst>
        </pc:spChg>
        <pc:picChg chg="mod">
          <ac:chgData name="Zora Pardyová" userId="9c4691d969244164" providerId="LiveId" clId="{C7010B27-7D62-478A-9C28-5F1913BADBF7}" dt="2024-04-17T09:37:28.196" v="4267" actId="1076"/>
          <ac:picMkLst>
            <pc:docMk/>
            <pc:sldMk cId="3094182271" sldId="264"/>
            <ac:picMk id="4" creationId="{A3E4E6C9-9211-10CA-EFCB-EABA83B0F072}"/>
          </ac:picMkLst>
        </pc:picChg>
      </pc:sldChg>
      <pc:sldChg chg="addSp delSp modSp mod">
        <pc:chgData name="Zora Pardyová" userId="9c4691d969244164" providerId="LiveId" clId="{C7010B27-7D62-478A-9C28-5F1913BADBF7}" dt="2024-04-12T20:10:56.390" v="197" actId="20577"/>
        <pc:sldMkLst>
          <pc:docMk/>
          <pc:sldMk cId="2431120191" sldId="266"/>
        </pc:sldMkLst>
        <pc:spChg chg="add del mod">
          <ac:chgData name="Zora Pardyová" userId="9c4691d969244164" providerId="LiveId" clId="{C7010B27-7D62-478A-9C28-5F1913BADBF7}" dt="2024-04-12T20:10:28.866" v="178" actId="21"/>
          <ac:spMkLst>
            <pc:docMk/>
            <pc:sldMk cId="2431120191" sldId="266"/>
            <ac:spMk id="2" creationId="{9F9CA044-AE8A-731D-77BA-BC410DD803BE}"/>
          </ac:spMkLst>
        </pc:spChg>
        <pc:spChg chg="mod">
          <ac:chgData name="Zora Pardyová" userId="9c4691d969244164" providerId="LiveId" clId="{C7010B27-7D62-478A-9C28-5F1913BADBF7}" dt="2024-04-12T20:10:56.390" v="197" actId="20577"/>
          <ac:spMkLst>
            <pc:docMk/>
            <pc:sldMk cId="2431120191" sldId="266"/>
            <ac:spMk id="10" creationId="{C4222F97-5AD3-7888-025D-5233C9BCE50A}"/>
          </ac:spMkLst>
        </pc:spChg>
      </pc:sldChg>
      <pc:sldChg chg="modSp del mod">
        <pc:chgData name="Zora Pardyová" userId="9c4691d969244164" providerId="LiveId" clId="{C7010B27-7D62-478A-9C28-5F1913BADBF7}" dt="2024-04-17T13:29:29.134" v="4681" actId="2696"/>
        <pc:sldMkLst>
          <pc:docMk/>
          <pc:sldMk cId="3863235415" sldId="267"/>
        </pc:sldMkLst>
        <pc:spChg chg="mod">
          <ac:chgData name="Zora Pardyová" userId="9c4691d969244164" providerId="LiveId" clId="{C7010B27-7D62-478A-9C28-5F1913BADBF7}" dt="2024-04-16T09:54:14.601" v="3590" actId="1076"/>
          <ac:spMkLst>
            <pc:docMk/>
            <pc:sldMk cId="3863235415" sldId="267"/>
            <ac:spMk id="2" creationId="{121ABBF3-1361-F915-7312-3634ECC15024}"/>
          </ac:spMkLst>
        </pc:spChg>
        <pc:spChg chg="mod">
          <ac:chgData name="Zora Pardyová" userId="9c4691d969244164" providerId="LiveId" clId="{C7010B27-7D62-478A-9C28-5F1913BADBF7}" dt="2024-04-16T09:54:06.062" v="3589" actId="20577"/>
          <ac:spMkLst>
            <pc:docMk/>
            <pc:sldMk cId="3863235415" sldId="267"/>
            <ac:spMk id="10" creationId="{FAD7264E-F2CA-5D42-3DC4-B66A3163860F}"/>
          </ac:spMkLst>
        </pc:spChg>
        <pc:spChg chg="mod">
          <ac:chgData name="Zora Pardyová" userId="9c4691d969244164" providerId="LiveId" clId="{C7010B27-7D62-478A-9C28-5F1913BADBF7}" dt="2024-04-16T09:53:50.828" v="3563" actId="20577"/>
          <ac:spMkLst>
            <pc:docMk/>
            <pc:sldMk cId="3863235415" sldId="267"/>
            <ac:spMk id="11" creationId="{FFFA03C2-C245-A55B-0D65-3566740F958A}"/>
          </ac:spMkLst>
        </pc:spChg>
        <pc:spChg chg="mod">
          <ac:chgData name="Zora Pardyová" userId="9c4691d969244164" providerId="LiveId" clId="{C7010B27-7D62-478A-9C28-5F1913BADBF7}" dt="2024-04-16T09:50:51.258" v="3510" actId="1076"/>
          <ac:spMkLst>
            <pc:docMk/>
            <pc:sldMk cId="3863235415" sldId="267"/>
            <ac:spMk id="12" creationId="{141D751A-18F3-F435-B6D0-EE4B88F12973}"/>
          </ac:spMkLst>
        </pc:spChg>
        <pc:picChg chg="mod">
          <ac:chgData name="Zora Pardyová" userId="9c4691d969244164" providerId="LiveId" clId="{C7010B27-7D62-478A-9C28-5F1913BADBF7}" dt="2024-04-16T09:54:24.204" v="3591" actId="1076"/>
          <ac:picMkLst>
            <pc:docMk/>
            <pc:sldMk cId="3863235415" sldId="267"/>
            <ac:picMk id="2050" creationId="{4635ED11-A571-9E27-05DD-B9699AF2FA60}"/>
          </ac:picMkLst>
        </pc:picChg>
      </pc:sldChg>
      <pc:sldChg chg="addSp delSp modSp mod">
        <pc:chgData name="Zora Pardyová" userId="9c4691d969244164" providerId="LiveId" clId="{C7010B27-7D62-478A-9C28-5F1913BADBF7}" dt="2024-04-17T13:31:01.789" v="4682" actId="113"/>
        <pc:sldMkLst>
          <pc:docMk/>
          <pc:sldMk cId="3030675002" sldId="272"/>
        </pc:sldMkLst>
        <pc:spChg chg="del">
          <ac:chgData name="Zora Pardyová" userId="9c4691d969244164" providerId="LiveId" clId="{C7010B27-7D62-478A-9C28-5F1913BADBF7}" dt="2024-04-17T13:25:42.573" v="4662" actId="21"/>
          <ac:spMkLst>
            <pc:docMk/>
            <pc:sldMk cId="3030675002" sldId="272"/>
            <ac:spMk id="2" creationId="{D7CA4A45-6863-BE79-D67B-C9AC7156085E}"/>
          </ac:spMkLst>
        </pc:spChg>
        <pc:spChg chg="add mod">
          <ac:chgData name="Zora Pardyová" userId="9c4691d969244164" providerId="LiveId" clId="{C7010B27-7D62-478A-9C28-5F1913BADBF7}" dt="2024-04-17T13:31:01.789" v="4682" actId="113"/>
          <ac:spMkLst>
            <pc:docMk/>
            <pc:sldMk cId="3030675002" sldId="272"/>
            <ac:spMk id="4" creationId="{8C1B5015-8520-35A8-32AF-D2D55FBB7EA3}"/>
          </ac:spMkLst>
        </pc:spChg>
        <pc:spChg chg="mod">
          <ac:chgData name="Zora Pardyová" userId="9c4691d969244164" providerId="LiveId" clId="{C7010B27-7D62-478A-9C28-5F1913BADBF7}" dt="2024-04-17T13:26:50.173" v="4670" actId="1076"/>
          <ac:spMkLst>
            <pc:docMk/>
            <pc:sldMk cId="3030675002" sldId="272"/>
            <ac:spMk id="7" creationId="{475B1AE8-8996-1C76-A8AC-C23E27078FAE}"/>
          </ac:spMkLst>
        </pc:spChg>
        <pc:picChg chg="add mod">
          <ac:chgData name="Zora Pardyová" userId="9c4691d969244164" providerId="LiveId" clId="{C7010B27-7D62-478A-9C28-5F1913BADBF7}" dt="2024-04-17T13:26:44.473" v="4669" actId="1076"/>
          <ac:picMkLst>
            <pc:docMk/>
            <pc:sldMk cId="3030675002" sldId="272"/>
            <ac:picMk id="3" creationId="{25B4E100-DB7B-C18F-C16B-35DD25726D67}"/>
          </ac:picMkLst>
        </pc:picChg>
        <pc:picChg chg="mod">
          <ac:chgData name="Zora Pardyová" userId="9c4691d969244164" providerId="LiveId" clId="{C7010B27-7D62-478A-9C28-5F1913BADBF7}" dt="2024-04-17T13:27:00.577" v="4672" actId="14100"/>
          <ac:picMkLst>
            <pc:docMk/>
            <pc:sldMk cId="3030675002" sldId="272"/>
            <ac:picMk id="1026" creationId="{76C223D4-03E0-BADB-E4B5-B6D9D32B2AEE}"/>
          </ac:picMkLst>
        </pc:picChg>
      </pc:sldChg>
      <pc:sldChg chg="modSp mod">
        <pc:chgData name="Zora Pardyová" userId="9c4691d969244164" providerId="LiveId" clId="{C7010B27-7D62-478A-9C28-5F1913BADBF7}" dt="2024-04-13T20:47:28.238" v="2365" actId="1076"/>
        <pc:sldMkLst>
          <pc:docMk/>
          <pc:sldMk cId="671145184" sldId="275"/>
        </pc:sldMkLst>
        <pc:graphicFrameChg chg="mod">
          <ac:chgData name="Zora Pardyová" userId="9c4691d969244164" providerId="LiveId" clId="{C7010B27-7D62-478A-9C28-5F1913BADBF7}" dt="2024-04-13T20:47:28.238" v="2365" actId="1076"/>
          <ac:graphicFrameMkLst>
            <pc:docMk/>
            <pc:sldMk cId="671145184" sldId="275"/>
            <ac:graphicFrameMk id="41" creationId="{5AE874B3-81B6-B45A-1B09-AD7FDAD527B3}"/>
          </ac:graphicFrameMkLst>
        </pc:graphicFrameChg>
      </pc:sldChg>
      <pc:sldChg chg="modSp mod">
        <pc:chgData name="Zora Pardyová" userId="9c4691d969244164" providerId="LiveId" clId="{C7010B27-7D62-478A-9C28-5F1913BADBF7}" dt="2024-04-13T18:11:55.423" v="375" actId="14100"/>
        <pc:sldMkLst>
          <pc:docMk/>
          <pc:sldMk cId="981527549" sldId="276"/>
        </pc:sldMkLst>
        <pc:spChg chg="mod">
          <ac:chgData name="Zora Pardyová" userId="9c4691d969244164" providerId="LiveId" clId="{C7010B27-7D62-478A-9C28-5F1913BADBF7}" dt="2024-04-13T18:11:55.423" v="375" actId="14100"/>
          <ac:spMkLst>
            <pc:docMk/>
            <pc:sldMk cId="981527549" sldId="276"/>
            <ac:spMk id="4" creationId="{D9A608D0-C5EB-EC9D-A32F-2E0C315BBCBB}"/>
          </ac:spMkLst>
        </pc:spChg>
        <pc:graphicFrameChg chg="mod">
          <ac:chgData name="Zora Pardyová" userId="9c4691d969244164" providerId="LiveId" clId="{C7010B27-7D62-478A-9C28-5F1913BADBF7}" dt="2024-04-13T18:11:47.592" v="373" actId="1076"/>
          <ac:graphicFrameMkLst>
            <pc:docMk/>
            <pc:sldMk cId="981527549" sldId="276"/>
            <ac:graphicFrameMk id="41" creationId="{7AF7EB49-E4FB-164A-D076-88A45F2F8D32}"/>
          </ac:graphicFrameMkLst>
        </pc:graphicFrameChg>
        <pc:picChg chg="mod">
          <ac:chgData name="Zora Pardyová" userId="9c4691d969244164" providerId="LiveId" clId="{C7010B27-7D62-478A-9C28-5F1913BADBF7}" dt="2024-04-13T18:11:51.750" v="374" actId="1076"/>
          <ac:picMkLst>
            <pc:docMk/>
            <pc:sldMk cId="981527549" sldId="276"/>
            <ac:picMk id="12" creationId="{DB67509A-015E-6E56-6DE4-8F15BEE0A4DB}"/>
          </ac:picMkLst>
        </pc:picChg>
      </pc:sldChg>
      <pc:sldChg chg="modSp mod">
        <pc:chgData name="Zora Pardyová" userId="9c4691d969244164" providerId="LiveId" clId="{C7010B27-7D62-478A-9C28-5F1913BADBF7}" dt="2024-04-13T19:19:09.600" v="1255" actId="20577"/>
        <pc:sldMkLst>
          <pc:docMk/>
          <pc:sldMk cId="3455553335" sldId="279"/>
        </pc:sldMkLst>
        <pc:spChg chg="mod">
          <ac:chgData name="Zora Pardyová" userId="9c4691d969244164" providerId="LiveId" clId="{C7010B27-7D62-478A-9C28-5F1913BADBF7}" dt="2024-04-13T19:19:09.600" v="1255" actId="20577"/>
          <ac:spMkLst>
            <pc:docMk/>
            <pc:sldMk cId="3455553335" sldId="279"/>
            <ac:spMk id="4" creationId="{DF2A558B-7D00-C725-9224-417EE08CF67F}"/>
          </ac:spMkLst>
        </pc:spChg>
        <pc:graphicFrameChg chg="mod">
          <ac:chgData name="Zora Pardyová" userId="9c4691d969244164" providerId="LiveId" clId="{C7010B27-7D62-478A-9C28-5F1913BADBF7}" dt="2024-04-13T19:14:22.375" v="1018" actId="20577"/>
          <ac:graphicFrameMkLst>
            <pc:docMk/>
            <pc:sldMk cId="3455553335" sldId="279"/>
            <ac:graphicFrameMk id="41" creationId="{3ED8BEBC-26A2-F514-1B84-9448ABC66D65}"/>
          </ac:graphicFrameMkLst>
        </pc:graphicFrameChg>
      </pc:sldChg>
      <pc:sldChg chg="modSp mod">
        <pc:chgData name="Zora Pardyová" userId="9c4691d969244164" providerId="LiveId" clId="{C7010B27-7D62-478A-9C28-5F1913BADBF7}" dt="2024-04-13T20:22:50.180" v="1919" actId="21"/>
        <pc:sldMkLst>
          <pc:docMk/>
          <pc:sldMk cId="433048028" sldId="280"/>
        </pc:sldMkLst>
        <pc:spChg chg="mod">
          <ac:chgData name="Zora Pardyová" userId="9c4691d969244164" providerId="LiveId" clId="{C7010B27-7D62-478A-9C28-5F1913BADBF7}" dt="2024-04-13T20:22:50.180" v="1919" actId="21"/>
          <ac:spMkLst>
            <pc:docMk/>
            <pc:sldMk cId="433048028" sldId="280"/>
            <ac:spMk id="4" creationId="{0E751EE5-58FB-B2A7-F933-C7838D4971FA}"/>
          </ac:spMkLst>
        </pc:spChg>
        <pc:picChg chg="mod">
          <ac:chgData name="Zora Pardyová" userId="9c4691d969244164" providerId="LiveId" clId="{C7010B27-7D62-478A-9C28-5F1913BADBF7}" dt="2024-04-13T19:33:42.561" v="1710" actId="1076"/>
          <ac:picMkLst>
            <pc:docMk/>
            <pc:sldMk cId="433048028" sldId="280"/>
            <ac:picMk id="5" creationId="{C86F6CA8-FE5D-89A1-2D81-47A4D3474D52}"/>
          </ac:picMkLst>
        </pc:picChg>
        <pc:picChg chg="mod">
          <ac:chgData name="Zora Pardyová" userId="9c4691d969244164" providerId="LiveId" clId="{C7010B27-7D62-478A-9C28-5F1913BADBF7}" dt="2024-04-13T20:14:35.611" v="1807" actId="1076"/>
          <ac:picMkLst>
            <pc:docMk/>
            <pc:sldMk cId="433048028" sldId="280"/>
            <ac:picMk id="9" creationId="{51D967D4-55FF-E439-7083-BDA6DB89B5EA}"/>
          </ac:picMkLst>
        </pc:picChg>
      </pc:sldChg>
      <pc:sldChg chg="modSp mod">
        <pc:chgData name="Zora Pardyová" userId="9c4691d969244164" providerId="LiveId" clId="{C7010B27-7D62-478A-9C28-5F1913BADBF7}" dt="2024-04-13T20:25:08.306" v="2007" actId="14100"/>
        <pc:sldMkLst>
          <pc:docMk/>
          <pc:sldMk cId="3882344848" sldId="281"/>
        </pc:sldMkLst>
        <pc:spChg chg="mod">
          <ac:chgData name="Zora Pardyová" userId="9c4691d969244164" providerId="LiveId" clId="{C7010B27-7D62-478A-9C28-5F1913BADBF7}" dt="2024-04-13T20:25:08.306" v="2007" actId="14100"/>
          <ac:spMkLst>
            <pc:docMk/>
            <pc:sldMk cId="3882344848" sldId="281"/>
            <ac:spMk id="4" creationId="{E50CC928-7903-BFA6-4A21-B7BA539EC4E2}"/>
          </ac:spMkLst>
        </pc:spChg>
      </pc:sldChg>
      <pc:sldChg chg="modSp del">
        <pc:chgData name="Zora Pardyová" userId="9c4691d969244164" providerId="LiveId" clId="{C7010B27-7D62-478A-9C28-5F1913BADBF7}" dt="2024-04-17T13:29:23.950" v="4680" actId="2696"/>
        <pc:sldMkLst>
          <pc:docMk/>
          <pc:sldMk cId="2518820085" sldId="282"/>
        </pc:sldMkLst>
        <pc:graphicFrameChg chg="mod">
          <ac:chgData name="Zora Pardyová" userId="9c4691d969244164" providerId="LiveId" clId="{C7010B27-7D62-478A-9C28-5F1913BADBF7}" dt="2024-04-12T20:02:23.029" v="129" actId="20577"/>
          <ac:graphicFrameMkLst>
            <pc:docMk/>
            <pc:sldMk cId="2518820085" sldId="282"/>
            <ac:graphicFrameMk id="2" creationId="{41378767-E5CD-E189-9092-5081D7B0E676}"/>
          </ac:graphicFrameMkLst>
        </pc:graphicFrameChg>
      </pc:sldChg>
      <pc:sldChg chg="addSp modSp mod">
        <pc:chgData name="Zora Pardyová" userId="9c4691d969244164" providerId="LiveId" clId="{C7010B27-7D62-478A-9C28-5F1913BADBF7}" dt="2024-04-13T19:31:43.840" v="1708" actId="108"/>
        <pc:sldMkLst>
          <pc:docMk/>
          <pc:sldMk cId="3628601901" sldId="288"/>
        </pc:sldMkLst>
        <pc:spChg chg="add mod">
          <ac:chgData name="Zora Pardyová" userId="9c4691d969244164" providerId="LiveId" clId="{C7010B27-7D62-478A-9C28-5F1913BADBF7}" dt="2024-04-13T19:31:43.840" v="1708" actId="108"/>
          <ac:spMkLst>
            <pc:docMk/>
            <pc:sldMk cId="3628601901" sldId="288"/>
            <ac:spMk id="2" creationId="{2191A515-F63C-002D-D9B1-A2392E9969BC}"/>
          </ac:spMkLst>
        </pc:spChg>
        <pc:spChg chg="mod">
          <ac:chgData name="Zora Pardyová" userId="9c4691d969244164" providerId="LiveId" clId="{C7010B27-7D62-478A-9C28-5F1913BADBF7}" dt="2024-04-13T19:31:05.287" v="1707" actId="20577"/>
          <ac:spMkLst>
            <pc:docMk/>
            <pc:sldMk cId="3628601901" sldId="288"/>
            <ac:spMk id="4" creationId="{6C08E6C5-8AAD-98A9-D683-95367671727A}"/>
          </ac:spMkLst>
        </pc:spChg>
        <pc:picChg chg="mod">
          <ac:chgData name="Zora Pardyová" userId="9c4691d969244164" providerId="LiveId" clId="{C7010B27-7D62-478A-9C28-5F1913BADBF7}" dt="2024-04-12T20:12:52.244" v="199" actId="1076"/>
          <ac:picMkLst>
            <pc:docMk/>
            <pc:sldMk cId="3628601901" sldId="288"/>
            <ac:picMk id="3" creationId="{24B6F4B1-7669-4198-E36C-578F8CE8A127}"/>
          </ac:picMkLst>
        </pc:picChg>
      </pc:sldChg>
      <pc:sldChg chg="modSp mod">
        <pc:chgData name="Zora Pardyová" userId="9c4691d969244164" providerId="LiveId" clId="{C7010B27-7D62-478A-9C28-5F1913BADBF7}" dt="2024-04-13T20:23:44.225" v="1960" actId="20577"/>
        <pc:sldMkLst>
          <pc:docMk/>
          <pc:sldMk cId="2213195871" sldId="290"/>
        </pc:sldMkLst>
        <pc:spChg chg="mod">
          <ac:chgData name="Zora Pardyová" userId="9c4691d969244164" providerId="LiveId" clId="{C7010B27-7D62-478A-9C28-5F1913BADBF7}" dt="2024-04-13T20:23:44.225" v="1960" actId="20577"/>
          <ac:spMkLst>
            <pc:docMk/>
            <pc:sldMk cId="2213195871" sldId="290"/>
            <ac:spMk id="4" creationId="{29AC2000-ECA7-C75F-8439-A76F814E54E4}"/>
          </ac:spMkLst>
        </pc:spChg>
      </pc:sldChg>
      <pc:sldChg chg="addSp delSp modSp mod">
        <pc:chgData name="Zora Pardyová" userId="9c4691d969244164" providerId="LiveId" clId="{C7010B27-7D62-478A-9C28-5F1913BADBF7}" dt="2024-04-16T09:43:59.528" v="3432" actId="1076"/>
        <pc:sldMkLst>
          <pc:docMk/>
          <pc:sldMk cId="2448594178" sldId="294"/>
        </pc:sldMkLst>
        <pc:spChg chg="del mod">
          <ac:chgData name="Zora Pardyová" userId="9c4691d969244164" providerId="LiveId" clId="{C7010B27-7D62-478A-9C28-5F1913BADBF7}" dt="2024-04-13T20:44:13.961" v="2361" actId="21"/>
          <ac:spMkLst>
            <pc:docMk/>
            <pc:sldMk cId="2448594178" sldId="294"/>
            <ac:spMk id="3" creationId="{C95841E5-A041-5A18-0C9C-FEFA4C44CD35}"/>
          </ac:spMkLst>
        </pc:spChg>
        <pc:spChg chg="mod">
          <ac:chgData name="Zora Pardyová" userId="9c4691d969244164" providerId="LiveId" clId="{C7010B27-7D62-478A-9C28-5F1913BADBF7}" dt="2024-04-13T19:38:48.170" v="1736" actId="122"/>
          <ac:spMkLst>
            <pc:docMk/>
            <pc:sldMk cId="2448594178" sldId="294"/>
            <ac:spMk id="7" creationId="{E9CE1134-F2C7-496C-25DF-DFFCE0EE6BD6}"/>
          </ac:spMkLst>
        </pc:spChg>
        <pc:spChg chg="mod">
          <ac:chgData name="Zora Pardyová" userId="9c4691d969244164" providerId="LiveId" clId="{C7010B27-7D62-478A-9C28-5F1913BADBF7}" dt="2024-04-16T09:43:55.537" v="3430" actId="1076"/>
          <ac:spMkLst>
            <pc:docMk/>
            <pc:sldMk cId="2448594178" sldId="294"/>
            <ac:spMk id="10" creationId="{96DB1C4C-CDF9-9CB2-D5EB-D77CD6098E77}"/>
          </ac:spMkLst>
        </pc:spChg>
        <pc:spChg chg="mod">
          <ac:chgData name="Zora Pardyová" userId="9c4691d969244164" providerId="LiveId" clId="{C7010B27-7D62-478A-9C28-5F1913BADBF7}" dt="2024-04-16T09:43:57.482" v="3431" actId="1076"/>
          <ac:spMkLst>
            <pc:docMk/>
            <pc:sldMk cId="2448594178" sldId="294"/>
            <ac:spMk id="11" creationId="{F3ACED7C-B488-7A4D-6695-3093F4E8C9F8}"/>
          </ac:spMkLst>
        </pc:spChg>
        <pc:spChg chg="mod">
          <ac:chgData name="Zora Pardyová" userId="9c4691d969244164" providerId="LiveId" clId="{C7010B27-7D62-478A-9C28-5F1913BADBF7}" dt="2024-04-16T09:43:59.528" v="3432" actId="1076"/>
          <ac:spMkLst>
            <pc:docMk/>
            <pc:sldMk cId="2448594178" sldId="294"/>
            <ac:spMk id="12" creationId="{3E62AC86-31D5-BB8E-1A95-C9FE847C5281}"/>
          </ac:spMkLst>
        </pc:spChg>
        <pc:picChg chg="add mod">
          <ac:chgData name="Zora Pardyová" userId="9c4691d969244164" providerId="LiveId" clId="{C7010B27-7D62-478A-9C28-5F1913BADBF7}" dt="2024-04-16T09:43:41.678" v="3426" actId="1076"/>
          <ac:picMkLst>
            <pc:docMk/>
            <pc:sldMk cId="2448594178" sldId="294"/>
            <ac:picMk id="2" creationId="{19C9CE17-EB91-F04B-4A1D-5EE92E4FF542}"/>
          </ac:picMkLst>
        </pc:picChg>
      </pc:sldChg>
      <pc:sldChg chg="addSp delSp modSp mod">
        <pc:chgData name="Zora Pardyová" userId="9c4691d969244164" providerId="LiveId" clId="{C7010B27-7D62-478A-9C28-5F1913BADBF7}" dt="2024-04-17T13:28:50.360" v="4677" actId="1076"/>
        <pc:sldMkLst>
          <pc:docMk/>
          <pc:sldMk cId="3973025001" sldId="300"/>
        </pc:sldMkLst>
        <pc:spChg chg="add del mod">
          <ac:chgData name="Zora Pardyová" userId="9c4691d969244164" providerId="LiveId" clId="{C7010B27-7D62-478A-9C28-5F1913BADBF7}" dt="2024-04-17T09:53:57.059" v="4487"/>
          <ac:spMkLst>
            <pc:docMk/>
            <pc:sldMk cId="3973025001" sldId="300"/>
            <ac:spMk id="2" creationId="{DC00BE8E-754E-65DC-F089-10DE3527D825}"/>
          </ac:spMkLst>
        </pc:spChg>
        <pc:spChg chg="mod">
          <ac:chgData name="Zora Pardyová" userId="9c4691d969244164" providerId="LiveId" clId="{C7010B27-7D62-478A-9C28-5F1913BADBF7}" dt="2024-04-17T13:28:45.156" v="4676" actId="14100"/>
          <ac:spMkLst>
            <pc:docMk/>
            <pc:sldMk cId="3973025001" sldId="300"/>
            <ac:spMk id="7" creationId="{0F67D022-DB9B-DDBA-CDAE-9D684050DACF}"/>
          </ac:spMkLst>
        </pc:spChg>
        <pc:picChg chg="mod">
          <ac:chgData name="Zora Pardyová" userId="9c4691d969244164" providerId="LiveId" clId="{C7010B27-7D62-478A-9C28-5F1913BADBF7}" dt="2024-04-17T13:28:50.360" v="4677" actId="1076"/>
          <ac:picMkLst>
            <pc:docMk/>
            <pc:sldMk cId="3973025001" sldId="300"/>
            <ac:picMk id="4" creationId="{6EA4F927-C056-6977-2D0C-B352C84ECE2F}"/>
          </ac:picMkLst>
        </pc:picChg>
      </pc:sldChg>
      <pc:sldChg chg="addSp delSp modSp mod">
        <pc:chgData name="Zora Pardyová" userId="9c4691d969244164" providerId="LiveId" clId="{C7010B27-7D62-478A-9C28-5F1913BADBF7}" dt="2024-04-16T09:49:40.083" v="3509" actId="20577"/>
        <pc:sldMkLst>
          <pc:docMk/>
          <pc:sldMk cId="3948040293" sldId="305"/>
        </pc:sldMkLst>
        <pc:spChg chg="mod">
          <ac:chgData name="Zora Pardyová" userId="9c4691d969244164" providerId="LiveId" clId="{C7010B27-7D62-478A-9C28-5F1913BADBF7}" dt="2024-04-13T20:18:24.701" v="1851" actId="20577"/>
          <ac:spMkLst>
            <pc:docMk/>
            <pc:sldMk cId="3948040293" sldId="305"/>
            <ac:spMk id="7" creationId="{6F7E5A28-2DAA-A528-A1F7-3898700695EB}"/>
          </ac:spMkLst>
        </pc:spChg>
        <pc:spChg chg="mod">
          <ac:chgData name="Zora Pardyová" userId="9c4691d969244164" providerId="LiveId" clId="{C7010B27-7D62-478A-9C28-5F1913BADBF7}" dt="2024-04-16T09:49:40.083" v="3509" actId="20577"/>
          <ac:spMkLst>
            <pc:docMk/>
            <pc:sldMk cId="3948040293" sldId="305"/>
            <ac:spMk id="9" creationId="{4ACF273B-78C5-6EE6-769C-87EE104B6AB2}"/>
          </ac:spMkLst>
        </pc:spChg>
        <pc:picChg chg="add del mod">
          <ac:chgData name="Zora Pardyová" userId="9c4691d969244164" providerId="LiveId" clId="{C7010B27-7D62-478A-9C28-5F1913BADBF7}" dt="2024-04-16T09:45:43.865" v="3433" actId="21"/>
          <ac:picMkLst>
            <pc:docMk/>
            <pc:sldMk cId="3948040293" sldId="305"/>
            <ac:picMk id="2050" creationId="{EE823162-0950-CA49-515F-CF5C96091328}"/>
          </ac:picMkLst>
        </pc:picChg>
      </pc:sldChg>
      <pc:sldChg chg="modSp mod ord">
        <pc:chgData name="Zora Pardyová" userId="9c4691d969244164" providerId="LiveId" clId="{C7010B27-7D62-478A-9C28-5F1913BADBF7}" dt="2024-04-17T13:29:10.740" v="4679" actId="20577"/>
        <pc:sldMkLst>
          <pc:docMk/>
          <pc:sldMk cId="2925385833" sldId="309"/>
        </pc:sldMkLst>
        <pc:spChg chg="mod">
          <ac:chgData name="Zora Pardyová" userId="9c4691d969244164" providerId="LiveId" clId="{C7010B27-7D62-478A-9C28-5F1913BADBF7}" dt="2024-04-17T13:29:10.740" v="4679" actId="20577"/>
          <ac:spMkLst>
            <pc:docMk/>
            <pc:sldMk cId="2925385833" sldId="309"/>
            <ac:spMk id="7" creationId="{DBC3146C-4E2D-B6CC-B23C-FF0964FD0079}"/>
          </ac:spMkLst>
        </pc:spChg>
      </pc:sldChg>
      <pc:sldChg chg="modSp mod">
        <pc:chgData name="Zora Pardyová" userId="9c4691d969244164" providerId="LiveId" clId="{C7010B27-7D62-478A-9C28-5F1913BADBF7}" dt="2024-04-17T09:52:43.099" v="4477" actId="2711"/>
        <pc:sldMkLst>
          <pc:docMk/>
          <pc:sldMk cId="3838933188" sldId="310"/>
        </pc:sldMkLst>
        <pc:spChg chg="mod">
          <ac:chgData name="Zora Pardyová" userId="9c4691d969244164" providerId="LiveId" clId="{C7010B27-7D62-478A-9C28-5F1913BADBF7}" dt="2024-04-17T09:52:43.099" v="4477" actId="2711"/>
          <ac:spMkLst>
            <pc:docMk/>
            <pc:sldMk cId="3838933188" sldId="310"/>
            <ac:spMk id="3" creationId="{37EA048B-9B95-38C4-03A7-DB708938D5D0}"/>
          </ac:spMkLst>
        </pc:spChg>
        <pc:spChg chg="mod">
          <ac:chgData name="Zora Pardyová" userId="9c4691d969244164" providerId="LiveId" clId="{C7010B27-7D62-478A-9C28-5F1913BADBF7}" dt="2024-04-12T19:02:22.870" v="107" actId="14100"/>
          <ac:spMkLst>
            <pc:docMk/>
            <pc:sldMk cId="3838933188" sldId="310"/>
            <ac:spMk id="7" creationId="{5DADDDD7-FE8A-9D17-D6DC-E84B1E3B22E6}"/>
          </ac:spMkLst>
        </pc:spChg>
      </pc:sldChg>
      <pc:sldChg chg="modSp mod">
        <pc:chgData name="Zora Pardyová" userId="9c4691d969244164" providerId="LiveId" clId="{C7010B27-7D62-478A-9C28-5F1913BADBF7}" dt="2024-04-17T13:19:45.979" v="4651" actId="20577"/>
        <pc:sldMkLst>
          <pc:docMk/>
          <pc:sldMk cId="2271269494" sldId="314"/>
        </pc:sldMkLst>
        <pc:spChg chg="mod">
          <ac:chgData name="Zora Pardyová" userId="9c4691d969244164" providerId="LiveId" clId="{C7010B27-7D62-478A-9C28-5F1913BADBF7}" dt="2024-04-17T09:25:07.655" v="3996" actId="20577"/>
          <ac:spMkLst>
            <pc:docMk/>
            <pc:sldMk cId="2271269494" sldId="314"/>
            <ac:spMk id="3" creationId="{37EA048B-9B95-38C4-03A7-DB708938D5D0}"/>
          </ac:spMkLst>
        </pc:spChg>
        <pc:spChg chg="mod">
          <ac:chgData name="Zora Pardyová" userId="9c4691d969244164" providerId="LiveId" clId="{C7010B27-7D62-478A-9C28-5F1913BADBF7}" dt="2024-04-17T13:19:45.979" v="4651" actId="20577"/>
          <ac:spMkLst>
            <pc:docMk/>
            <pc:sldMk cId="2271269494" sldId="314"/>
            <ac:spMk id="7" creationId="{5DADDDD7-FE8A-9D17-D6DC-E84B1E3B22E6}"/>
          </ac:spMkLst>
        </pc:spChg>
      </pc:sldChg>
      <pc:sldChg chg="modSp mod">
        <pc:chgData name="Zora Pardyová" userId="9c4691d969244164" providerId="LiveId" clId="{C7010B27-7D62-478A-9C28-5F1913BADBF7}" dt="2024-04-13T20:46:07.013" v="2363" actId="14100"/>
        <pc:sldMkLst>
          <pc:docMk/>
          <pc:sldMk cId="1289827659" sldId="315"/>
        </pc:sldMkLst>
        <pc:spChg chg="mod">
          <ac:chgData name="Zora Pardyová" userId="9c4691d969244164" providerId="LiveId" clId="{C7010B27-7D62-478A-9C28-5F1913BADBF7}" dt="2024-04-13T20:46:07.013" v="2363" actId="14100"/>
          <ac:spMkLst>
            <pc:docMk/>
            <pc:sldMk cId="1289827659" sldId="315"/>
            <ac:spMk id="7" creationId="{AE78B38C-B3D0-A207-FFAC-8563D001CA01}"/>
          </ac:spMkLst>
        </pc:spChg>
        <pc:spChg chg="mod">
          <ac:chgData name="Zora Pardyová" userId="9c4691d969244164" providerId="LiveId" clId="{C7010B27-7D62-478A-9C28-5F1913BADBF7}" dt="2024-04-13T20:46:03.656" v="2362" actId="14100"/>
          <ac:spMkLst>
            <pc:docMk/>
            <pc:sldMk cId="1289827659" sldId="315"/>
            <ac:spMk id="9" creationId="{C60673EB-81BA-AF36-A0F3-F69C6B214BCD}"/>
          </ac:spMkLst>
        </pc:spChg>
      </pc:sldChg>
      <pc:sldChg chg="modSp mod">
        <pc:chgData name="Zora Pardyová" userId="9c4691d969244164" providerId="LiveId" clId="{C7010B27-7D62-478A-9C28-5F1913BADBF7}" dt="2024-04-17T09:53:26.695" v="4481" actId="14100"/>
        <pc:sldMkLst>
          <pc:docMk/>
          <pc:sldMk cId="396742075" sldId="316"/>
        </pc:sldMkLst>
        <pc:spChg chg="mod">
          <ac:chgData name="Zora Pardyová" userId="9c4691d969244164" providerId="LiveId" clId="{C7010B27-7D62-478A-9C28-5F1913BADBF7}" dt="2024-04-17T09:53:26.695" v="4481" actId="14100"/>
          <ac:spMkLst>
            <pc:docMk/>
            <pc:sldMk cId="396742075" sldId="316"/>
            <ac:spMk id="3" creationId="{51C8B528-8B90-8576-0FA5-38A2FBA0EA20}"/>
          </ac:spMkLst>
        </pc:spChg>
      </pc:sldChg>
      <pc:sldChg chg="modSp mod">
        <pc:chgData name="Zora Pardyová" userId="9c4691d969244164" providerId="LiveId" clId="{C7010B27-7D62-478A-9C28-5F1913BADBF7}" dt="2024-04-13T19:11:32.292" v="1009" actId="20577"/>
        <pc:sldMkLst>
          <pc:docMk/>
          <pc:sldMk cId="3992938161" sldId="318"/>
        </pc:sldMkLst>
        <pc:spChg chg="mod">
          <ac:chgData name="Zora Pardyová" userId="9c4691d969244164" providerId="LiveId" clId="{C7010B27-7D62-478A-9C28-5F1913BADBF7}" dt="2024-04-13T19:11:32.292" v="1009" actId="20577"/>
          <ac:spMkLst>
            <pc:docMk/>
            <pc:sldMk cId="3992938161" sldId="318"/>
            <ac:spMk id="3" creationId="{F2FEC4EC-0C5F-0AF8-C46E-C24D602E0624}"/>
          </ac:spMkLst>
        </pc:spChg>
        <pc:spChg chg="mod">
          <ac:chgData name="Zora Pardyová" userId="9c4691d969244164" providerId="LiveId" clId="{C7010B27-7D62-478A-9C28-5F1913BADBF7}" dt="2024-04-13T19:10:27.361" v="979" actId="122"/>
          <ac:spMkLst>
            <pc:docMk/>
            <pc:sldMk cId="3992938161" sldId="318"/>
            <ac:spMk id="7" creationId="{397C7A2F-14BB-002F-816E-44C537A4038D}"/>
          </ac:spMkLst>
        </pc:spChg>
      </pc:sldChg>
      <pc:sldChg chg="modSp mod ord">
        <pc:chgData name="Zora Pardyová" userId="9c4691d969244164" providerId="LiveId" clId="{C7010B27-7D62-478A-9C28-5F1913BADBF7}" dt="2024-04-13T18:34:26.236" v="637" actId="1076"/>
        <pc:sldMkLst>
          <pc:docMk/>
          <pc:sldMk cId="2941523993" sldId="323"/>
        </pc:sldMkLst>
        <pc:picChg chg="mod">
          <ac:chgData name="Zora Pardyová" userId="9c4691d969244164" providerId="LiveId" clId="{C7010B27-7D62-478A-9C28-5F1913BADBF7}" dt="2024-04-13T18:34:26.236" v="637" actId="1076"/>
          <ac:picMkLst>
            <pc:docMk/>
            <pc:sldMk cId="2941523993" sldId="323"/>
            <ac:picMk id="9" creationId="{16E31C0B-194D-E4C6-218E-5D489E1B622A}"/>
          </ac:picMkLst>
        </pc:picChg>
      </pc:sldChg>
      <pc:sldChg chg="modSp mod">
        <pc:chgData name="Zora Pardyová" userId="9c4691d969244164" providerId="LiveId" clId="{C7010B27-7D62-478A-9C28-5F1913BADBF7}" dt="2024-04-16T09:59:02.792" v="3682" actId="14100"/>
        <pc:sldMkLst>
          <pc:docMk/>
          <pc:sldMk cId="2310783657" sldId="426"/>
        </pc:sldMkLst>
        <pc:spChg chg="mod">
          <ac:chgData name="Zora Pardyová" userId="9c4691d969244164" providerId="LiveId" clId="{C7010B27-7D62-478A-9C28-5F1913BADBF7}" dt="2024-04-16T09:59:02.792" v="3682" actId="14100"/>
          <ac:spMkLst>
            <pc:docMk/>
            <pc:sldMk cId="2310783657" sldId="426"/>
            <ac:spMk id="3" creationId="{37EA048B-9B95-38C4-03A7-DB708938D5D0}"/>
          </ac:spMkLst>
        </pc:spChg>
      </pc:sldChg>
      <pc:sldChg chg="modSp mod">
        <pc:chgData name="Zora Pardyová" userId="9c4691d969244164" providerId="LiveId" clId="{C7010B27-7D62-478A-9C28-5F1913BADBF7}" dt="2024-04-17T13:20:50.244" v="4652" actId="20577"/>
        <pc:sldMkLst>
          <pc:docMk/>
          <pc:sldMk cId="1800421193" sldId="427"/>
        </pc:sldMkLst>
        <pc:spChg chg="mod">
          <ac:chgData name="Zora Pardyová" userId="9c4691d969244164" providerId="LiveId" clId="{C7010B27-7D62-478A-9C28-5F1913BADBF7}" dt="2024-04-17T13:20:50.244" v="4652" actId="20577"/>
          <ac:spMkLst>
            <pc:docMk/>
            <pc:sldMk cId="1800421193" sldId="427"/>
            <ac:spMk id="3" creationId="{37EA048B-9B95-38C4-03A7-DB708938D5D0}"/>
          </ac:spMkLst>
        </pc:spChg>
      </pc:sldChg>
      <pc:sldChg chg="modSp mod">
        <pc:chgData name="Zora Pardyová" userId="9c4691d969244164" providerId="LiveId" clId="{C7010B27-7D62-478A-9C28-5F1913BADBF7}" dt="2024-04-13T18:52:45.328" v="921" actId="20577"/>
        <pc:sldMkLst>
          <pc:docMk/>
          <pc:sldMk cId="1083748028" sldId="430"/>
        </pc:sldMkLst>
        <pc:spChg chg="mod">
          <ac:chgData name="Zora Pardyová" userId="9c4691d969244164" providerId="LiveId" clId="{C7010B27-7D62-478A-9C28-5F1913BADBF7}" dt="2024-04-13T18:52:18.871" v="918" actId="20577"/>
          <ac:spMkLst>
            <pc:docMk/>
            <pc:sldMk cId="1083748028" sldId="430"/>
            <ac:spMk id="3" creationId="{10EC67E6-5386-4537-9D6B-582612974782}"/>
          </ac:spMkLst>
        </pc:spChg>
        <pc:spChg chg="mod">
          <ac:chgData name="Zora Pardyová" userId="9c4691d969244164" providerId="LiveId" clId="{C7010B27-7D62-478A-9C28-5F1913BADBF7}" dt="2024-04-13T18:47:51.008" v="705" actId="20577"/>
          <ac:spMkLst>
            <pc:docMk/>
            <pc:sldMk cId="1083748028" sldId="430"/>
            <ac:spMk id="7" creationId="{397C7A2F-14BB-002F-816E-44C537A4038D}"/>
          </ac:spMkLst>
        </pc:spChg>
        <pc:spChg chg="mod">
          <ac:chgData name="Zora Pardyová" userId="9c4691d969244164" providerId="LiveId" clId="{C7010B27-7D62-478A-9C28-5F1913BADBF7}" dt="2024-04-13T18:52:45.328" v="921" actId="20577"/>
          <ac:spMkLst>
            <pc:docMk/>
            <pc:sldMk cId="1083748028" sldId="430"/>
            <ac:spMk id="9" creationId="{39A6963C-4F69-F37D-5F10-99D27FADF98B}"/>
          </ac:spMkLst>
        </pc:spChg>
      </pc:sldChg>
      <pc:sldChg chg="addSp delSp modSp mod">
        <pc:chgData name="Zora Pardyová" userId="9c4691d969244164" providerId="LiveId" clId="{C7010B27-7D62-478A-9C28-5F1913BADBF7}" dt="2024-04-13T18:33:42.576" v="634" actId="1076"/>
        <pc:sldMkLst>
          <pc:docMk/>
          <pc:sldMk cId="2543223778" sldId="455"/>
        </pc:sldMkLst>
        <pc:spChg chg="mod">
          <ac:chgData name="Zora Pardyová" userId="9c4691d969244164" providerId="LiveId" clId="{C7010B27-7D62-478A-9C28-5F1913BADBF7}" dt="2024-04-13T18:33:40.140" v="632" actId="14100"/>
          <ac:spMkLst>
            <pc:docMk/>
            <pc:sldMk cId="2543223778" sldId="455"/>
            <ac:spMk id="3" creationId="{A79FAFBB-EACC-FEEE-3CC5-02EF37AF77BE}"/>
          </ac:spMkLst>
        </pc:spChg>
        <pc:spChg chg="mod">
          <ac:chgData name="Zora Pardyová" userId="9c4691d969244164" providerId="LiveId" clId="{C7010B27-7D62-478A-9C28-5F1913BADBF7}" dt="2024-04-13T18:32:54.082" v="624" actId="14100"/>
          <ac:spMkLst>
            <pc:docMk/>
            <pc:sldMk cId="2543223778" sldId="455"/>
            <ac:spMk id="7" creationId="{397C7A2F-14BB-002F-816E-44C537A4038D}"/>
          </ac:spMkLst>
        </pc:spChg>
        <pc:picChg chg="add mod">
          <ac:chgData name="Zora Pardyová" userId="9c4691d969244164" providerId="LiveId" clId="{C7010B27-7D62-478A-9C28-5F1913BADBF7}" dt="2024-04-13T18:33:42.576" v="634" actId="1076"/>
          <ac:picMkLst>
            <pc:docMk/>
            <pc:sldMk cId="2543223778" sldId="455"/>
            <ac:picMk id="4" creationId="{3BCC8F05-1B6E-A9C2-80B6-F4BEAA545335}"/>
          </ac:picMkLst>
        </pc:picChg>
        <pc:picChg chg="add del mod">
          <ac:chgData name="Zora Pardyová" userId="9c4691d969244164" providerId="LiveId" clId="{C7010B27-7D62-478A-9C28-5F1913BADBF7}" dt="2024-04-13T18:33:34.686" v="631" actId="478"/>
          <ac:picMkLst>
            <pc:docMk/>
            <pc:sldMk cId="2543223778" sldId="455"/>
            <ac:picMk id="1026" creationId="{1B36EF6C-0230-112A-CD43-EB633D3726E1}"/>
          </ac:picMkLst>
        </pc:picChg>
      </pc:sldChg>
      <pc:sldChg chg="modSp mod">
        <pc:chgData name="Zora Pardyová" userId="9c4691d969244164" providerId="LiveId" clId="{C7010B27-7D62-478A-9C28-5F1913BADBF7}" dt="2024-04-13T19:10:08.423" v="978" actId="20577"/>
        <pc:sldMkLst>
          <pc:docMk/>
          <pc:sldMk cId="2811867497" sldId="456"/>
        </pc:sldMkLst>
        <pc:spChg chg="mod">
          <ac:chgData name="Zora Pardyová" userId="9c4691d969244164" providerId="LiveId" clId="{C7010B27-7D62-478A-9C28-5F1913BADBF7}" dt="2024-04-13T19:10:08.423" v="978" actId="20577"/>
          <ac:spMkLst>
            <pc:docMk/>
            <pc:sldMk cId="2811867497" sldId="456"/>
            <ac:spMk id="3" creationId="{A79FAFBB-EACC-FEEE-3CC5-02EF37AF77BE}"/>
          </ac:spMkLst>
        </pc:spChg>
      </pc:sldChg>
      <pc:sldChg chg="ord">
        <pc:chgData name="Zora Pardyová" userId="9c4691d969244164" providerId="LiveId" clId="{C7010B27-7D62-478A-9C28-5F1913BADBF7}" dt="2024-04-13T18:10:02.440" v="369"/>
        <pc:sldMkLst>
          <pc:docMk/>
          <pc:sldMk cId="2481144887" sldId="457"/>
        </pc:sldMkLst>
      </pc:sldChg>
      <pc:sldChg chg="modSp mod">
        <pc:chgData name="Zora Pardyová" userId="9c4691d969244164" providerId="LiveId" clId="{C7010B27-7D62-478A-9C28-5F1913BADBF7}" dt="2024-04-13T18:36:31.917" v="668" actId="27636"/>
        <pc:sldMkLst>
          <pc:docMk/>
          <pc:sldMk cId="3429787676" sldId="459"/>
        </pc:sldMkLst>
        <pc:spChg chg="mod">
          <ac:chgData name="Zora Pardyová" userId="9c4691d969244164" providerId="LiveId" clId="{C7010B27-7D62-478A-9C28-5F1913BADBF7}" dt="2024-04-13T18:36:31.917" v="668" actId="27636"/>
          <ac:spMkLst>
            <pc:docMk/>
            <pc:sldMk cId="3429787676" sldId="459"/>
            <ac:spMk id="3" creationId="{A79FAFBB-EACC-FEEE-3CC5-02EF37AF77BE}"/>
          </ac:spMkLst>
        </pc:spChg>
        <pc:spChg chg="mod">
          <ac:chgData name="Zora Pardyová" userId="9c4691d969244164" providerId="LiveId" clId="{C7010B27-7D62-478A-9C28-5F1913BADBF7}" dt="2024-04-13T18:35:17.907" v="657" actId="255"/>
          <ac:spMkLst>
            <pc:docMk/>
            <pc:sldMk cId="3429787676" sldId="459"/>
            <ac:spMk id="7" creationId="{397C7A2F-14BB-002F-816E-44C537A4038D}"/>
          </ac:spMkLst>
        </pc:spChg>
      </pc:sldChg>
      <pc:sldChg chg="modSp mod">
        <pc:chgData name="Zora Pardyová" userId="9c4691d969244164" providerId="LiveId" clId="{C7010B27-7D62-478A-9C28-5F1913BADBF7}" dt="2024-04-13T20:47:18.480" v="2364" actId="1076"/>
        <pc:sldMkLst>
          <pc:docMk/>
          <pc:sldMk cId="2475702824" sldId="460"/>
        </pc:sldMkLst>
        <pc:graphicFrameChg chg="mod">
          <ac:chgData name="Zora Pardyová" userId="9c4691d969244164" providerId="LiveId" clId="{C7010B27-7D62-478A-9C28-5F1913BADBF7}" dt="2024-04-13T20:47:18.480" v="2364" actId="1076"/>
          <ac:graphicFrameMkLst>
            <pc:docMk/>
            <pc:sldMk cId="2475702824" sldId="460"/>
            <ac:graphicFrameMk id="41" creationId="{DA704ACE-2F10-A97A-1FE8-CFAE921019E0}"/>
          </ac:graphicFrameMkLst>
        </pc:graphicFrameChg>
      </pc:sldChg>
      <pc:sldChg chg="addSp delSp modSp mod">
        <pc:chgData name="Zora Pardyová" userId="9c4691d969244164" providerId="LiveId" clId="{C7010B27-7D62-478A-9C28-5F1913BADBF7}" dt="2024-04-17T13:33:16.621" v="4697" actId="14100"/>
        <pc:sldMkLst>
          <pc:docMk/>
          <pc:sldMk cId="382696895" sldId="463"/>
        </pc:sldMkLst>
        <pc:spChg chg="del mod">
          <ac:chgData name="Zora Pardyová" userId="9c4691d969244164" providerId="LiveId" clId="{C7010B27-7D62-478A-9C28-5F1913BADBF7}" dt="2024-04-17T13:32:37.313" v="4688" actId="21"/>
          <ac:spMkLst>
            <pc:docMk/>
            <pc:sldMk cId="382696895" sldId="463"/>
            <ac:spMk id="3" creationId="{37EA048B-9B95-38C4-03A7-DB708938D5D0}"/>
          </ac:spMkLst>
        </pc:spChg>
        <pc:picChg chg="add mod">
          <ac:chgData name="Zora Pardyová" userId="9c4691d969244164" providerId="LiveId" clId="{C7010B27-7D62-478A-9C28-5F1913BADBF7}" dt="2024-04-17T13:33:16.621" v="4697" actId="14100"/>
          <ac:picMkLst>
            <pc:docMk/>
            <pc:sldMk cId="382696895" sldId="463"/>
            <ac:picMk id="2" creationId="{18BA6850-0935-C707-6550-BEFA8C1303E3}"/>
          </ac:picMkLst>
        </pc:picChg>
        <pc:picChg chg="mod">
          <ac:chgData name="Zora Pardyová" userId="9c4691d969244164" providerId="LiveId" clId="{C7010B27-7D62-478A-9C28-5F1913BADBF7}" dt="2024-04-17T13:33:12.766" v="4696" actId="1076"/>
          <ac:picMkLst>
            <pc:docMk/>
            <pc:sldMk cId="382696895" sldId="463"/>
            <ac:picMk id="41" creationId="{7FA6AC2B-2A9A-FEE1-3776-5293A9E0A259}"/>
          </ac:picMkLst>
        </pc:picChg>
      </pc:sldChg>
      <pc:sldChg chg="modSp del mod ord">
        <pc:chgData name="Zora Pardyová" userId="9c4691d969244164" providerId="LiveId" clId="{C7010B27-7D62-478A-9C28-5F1913BADBF7}" dt="2024-04-13T19:13:20.687" v="1012" actId="2696"/>
        <pc:sldMkLst>
          <pc:docMk/>
          <pc:sldMk cId="1056050192" sldId="473"/>
        </pc:sldMkLst>
        <pc:spChg chg="mod">
          <ac:chgData name="Zora Pardyová" userId="9c4691d969244164" providerId="LiveId" clId="{C7010B27-7D62-478A-9C28-5F1913BADBF7}" dt="2024-04-13T19:01:14.233" v="943" actId="20577"/>
          <ac:spMkLst>
            <pc:docMk/>
            <pc:sldMk cId="1056050192" sldId="473"/>
            <ac:spMk id="3" creationId="{A79FAFBB-EACC-FEEE-3CC5-02EF37AF77BE}"/>
          </ac:spMkLst>
        </pc:spChg>
      </pc:sldChg>
      <pc:sldChg chg="addSp delSp modSp mod">
        <pc:chgData name="Zora Pardyová" userId="9c4691d969244164" providerId="LiveId" clId="{C7010B27-7D62-478A-9C28-5F1913BADBF7}" dt="2024-04-15T10:56:30.778" v="2902" actId="1076"/>
        <pc:sldMkLst>
          <pc:docMk/>
          <pc:sldMk cId="2906797659" sldId="475"/>
        </pc:sldMkLst>
        <pc:spChg chg="mod">
          <ac:chgData name="Zora Pardyová" userId="9c4691d969244164" providerId="LiveId" clId="{C7010B27-7D62-478A-9C28-5F1913BADBF7}" dt="2024-04-15T10:44:38.129" v="2771" actId="27636"/>
          <ac:spMkLst>
            <pc:docMk/>
            <pc:sldMk cId="2906797659" sldId="475"/>
            <ac:spMk id="7" creationId="{35D89761-1387-03A1-CA6B-FA33F370904F}"/>
          </ac:spMkLst>
        </pc:spChg>
        <pc:spChg chg="mod">
          <ac:chgData name="Zora Pardyová" userId="9c4691d969244164" providerId="LiveId" clId="{C7010B27-7D62-478A-9C28-5F1913BADBF7}" dt="2024-04-15T10:56:30.778" v="2902" actId="1076"/>
          <ac:spMkLst>
            <pc:docMk/>
            <pc:sldMk cId="2906797659" sldId="475"/>
            <ac:spMk id="10" creationId="{1EF78A51-C9AC-2D96-E3A7-A69BFADE1F15}"/>
          </ac:spMkLst>
        </pc:spChg>
        <pc:spChg chg="del mod">
          <ac:chgData name="Zora Pardyová" userId="9c4691d969244164" providerId="LiveId" clId="{C7010B27-7D62-478A-9C28-5F1913BADBF7}" dt="2024-04-15T10:46:29.233" v="2793"/>
          <ac:spMkLst>
            <pc:docMk/>
            <pc:sldMk cId="2906797659" sldId="475"/>
            <ac:spMk id="11" creationId="{F1D1965A-FBA9-5E3E-6459-F3A04E02E734}"/>
          </ac:spMkLst>
        </pc:spChg>
        <pc:graphicFrameChg chg="add mod">
          <ac:chgData name="Zora Pardyová" userId="9c4691d969244164" providerId="LiveId" clId="{C7010B27-7D62-478A-9C28-5F1913BADBF7}" dt="2024-04-15T10:56:27.239" v="2901" actId="1076"/>
          <ac:graphicFrameMkLst>
            <pc:docMk/>
            <pc:sldMk cId="2906797659" sldId="475"/>
            <ac:graphicFrameMk id="3" creationId="{F9EBF687-7592-97FE-0E71-A4CA92629A86}"/>
          </ac:graphicFrameMkLst>
        </pc:graphicFrameChg>
        <pc:graphicFrameChg chg="mod">
          <ac:chgData name="Zora Pardyová" userId="9c4691d969244164" providerId="LiveId" clId="{C7010B27-7D62-478A-9C28-5F1913BADBF7}" dt="2024-04-15T10:44:55.712" v="2778" actId="20577"/>
          <ac:graphicFrameMkLst>
            <pc:docMk/>
            <pc:sldMk cId="2906797659" sldId="475"/>
            <ac:graphicFrameMk id="9" creationId="{D438D9F8-CE74-2CC6-375B-67553B96A4DF}"/>
          </ac:graphicFrameMkLst>
        </pc:graphicFrameChg>
        <pc:graphicFrameChg chg="mod">
          <ac:chgData name="Zora Pardyová" userId="9c4691d969244164" providerId="LiveId" clId="{C7010B27-7D62-478A-9C28-5F1913BADBF7}" dt="2024-04-15T10:55:08.120" v="2805" actId="313"/>
          <ac:graphicFrameMkLst>
            <pc:docMk/>
            <pc:sldMk cId="2906797659" sldId="475"/>
            <ac:graphicFrameMk id="41" creationId="{310A1FAF-A793-E23E-FE55-CB8756C56E50}"/>
          </ac:graphicFrameMkLst>
        </pc:graphicFrameChg>
        <pc:picChg chg="add mod">
          <ac:chgData name="Zora Pardyová" userId="9c4691d969244164" providerId="LiveId" clId="{C7010B27-7D62-478A-9C28-5F1913BADBF7}" dt="2024-04-15T10:45:00.252" v="2779"/>
          <ac:picMkLst>
            <pc:docMk/>
            <pc:sldMk cId="2906797659" sldId="475"/>
            <ac:picMk id="2" creationId="{8AF314A8-A843-559A-B38E-2A4846AE1A46}"/>
          </ac:picMkLst>
        </pc:picChg>
        <pc:picChg chg="add del">
          <ac:chgData name="Zora Pardyová" userId="9c4691d969244164" providerId="LiveId" clId="{C7010B27-7D62-478A-9C28-5F1913BADBF7}" dt="2024-04-15T10:30:29.443" v="2374" actId="21"/>
          <ac:picMkLst>
            <pc:docMk/>
            <pc:sldMk cId="2906797659" sldId="475"/>
            <ac:picMk id="1026" creationId="{0E746479-354F-50BC-A434-4237CCCA6719}"/>
          </ac:picMkLst>
        </pc:picChg>
      </pc:sldChg>
      <pc:sldChg chg="addSp modSp mod">
        <pc:chgData name="Zora Pardyová" userId="9c4691d969244164" providerId="LiveId" clId="{C7010B27-7D62-478A-9C28-5F1913BADBF7}" dt="2024-04-13T20:40:21.802" v="2356" actId="20577"/>
        <pc:sldMkLst>
          <pc:docMk/>
          <pc:sldMk cId="2243230637" sldId="476"/>
        </pc:sldMkLst>
        <pc:spChg chg="mod">
          <ac:chgData name="Zora Pardyová" userId="9c4691d969244164" providerId="LiveId" clId="{C7010B27-7D62-478A-9C28-5F1913BADBF7}" dt="2024-04-13T20:39:57.562" v="2355" actId="20577"/>
          <ac:spMkLst>
            <pc:docMk/>
            <pc:sldMk cId="2243230637" sldId="476"/>
            <ac:spMk id="2" creationId="{6808EF13-3562-DD3B-9881-3D96E3ACDDB7}"/>
          </ac:spMkLst>
        </pc:spChg>
        <pc:spChg chg="add mod">
          <ac:chgData name="Zora Pardyová" userId="9c4691d969244164" providerId="LiveId" clId="{C7010B27-7D62-478A-9C28-5F1913BADBF7}" dt="2024-04-13T20:39:04.326" v="2353" actId="14100"/>
          <ac:spMkLst>
            <pc:docMk/>
            <pc:sldMk cId="2243230637" sldId="476"/>
            <ac:spMk id="3" creationId="{508C60D6-7C9B-7281-4266-0B85F59152D7}"/>
          </ac:spMkLst>
        </pc:spChg>
        <pc:spChg chg="mod">
          <ac:chgData name="Zora Pardyová" userId="9c4691d969244164" providerId="LiveId" clId="{C7010B27-7D62-478A-9C28-5F1913BADBF7}" dt="2024-04-13T20:30:11.436" v="2008" actId="20577"/>
          <ac:spMkLst>
            <pc:docMk/>
            <pc:sldMk cId="2243230637" sldId="476"/>
            <ac:spMk id="7" creationId="{35D89761-1387-03A1-CA6B-FA33F370904F}"/>
          </ac:spMkLst>
        </pc:spChg>
        <pc:spChg chg="mod">
          <ac:chgData name="Zora Pardyová" userId="9c4691d969244164" providerId="LiveId" clId="{C7010B27-7D62-478A-9C28-5F1913BADBF7}" dt="2024-04-13T20:40:21.802" v="2356" actId="20577"/>
          <ac:spMkLst>
            <pc:docMk/>
            <pc:sldMk cId="2243230637" sldId="476"/>
            <ac:spMk id="11" creationId="{F1D1965A-FBA9-5E3E-6459-F3A04E02E734}"/>
          </ac:spMkLst>
        </pc:spChg>
        <pc:graphicFrameChg chg="mod">
          <ac:chgData name="Zora Pardyová" userId="9c4691d969244164" providerId="LiveId" clId="{C7010B27-7D62-478A-9C28-5F1913BADBF7}" dt="2024-04-13T20:30:57.969" v="2021" actId="1076"/>
          <ac:graphicFrameMkLst>
            <pc:docMk/>
            <pc:sldMk cId="2243230637" sldId="476"/>
            <ac:graphicFrameMk id="9" creationId="{D438D9F8-CE74-2CC6-375B-67553B96A4DF}"/>
          </ac:graphicFrameMkLst>
        </pc:graphicFrameChg>
        <pc:graphicFrameChg chg="mod">
          <ac:chgData name="Zora Pardyová" userId="9c4691d969244164" providerId="LiveId" clId="{C7010B27-7D62-478A-9C28-5F1913BADBF7}" dt="2024-04-13T20:30:50.103" v="2019" actId="1076"/>
          <ac:graphicFrameMkLst>
            <pc:docMk/>
            <pc:sldMk cId="2243230637" sldId="476"/>
            <ac:graphicFrameMk id="41" creationId="{310A1FAF-A793-E23E-FE55-CB8756C56E50}"/>
          </ac:graphicFrameMkLst>
        </pc:graphicFrameChg>
      </pc:sldChg>
      <pc:sldChg chg="new del">
        <pc:chgData name="Zora Pardyová" userId="9c4691d969244164" providerId="LiveId" clId="{C7010B27-7D62-478A-9C28-5F1913BADBF7}" dt="2024-04-12T19:31:04.299" v="111" actId="680"/>
        <pc:sldMkLst>
          <pc:docMk/>
          <pc:sldMk cId="1958196075" sldId="477"/>
        </pc:sldMkLst>
      </pc:sldChg>
      <pc:sldChg chg="modSp add mod">
        <pc:chgData name="Zora Pardyová" userId="9c4691d969244164" providerId="LiveId" clId="{C7010B27-7D62-478A-9C28-5F1913BADBF7}" dt="2024-04-13T18:16:35.188" v="617" actId="255"/>
        <pc:sldMkLst>
          <pc:docMk/>
          <pc:sldMk cId="3620218845" sldId="477"/>
        </pc:sldMkLst>
        <pc:spChg chg="mod">
          <ac:chgData name="Zora Pardyová" userId="9c4691d969244164" providerId="LiveId" clId="{C7010B27-7D62-478A-9C28-5F1913BADBF7}" dt="2024-04-13T18:16:35.188" v="617" actId="255"/>
          <ac:spMkLst>
            <pc:docMk/>
            <pc:sldMk cId="3620218845" sldId="477"/>
            <ac:spMk id="4" creationId="{D9A608D0-C5EB-EC9D-A32F-2E0C315BBCBB}"/>
          </ac:spMkLst>
        </pc:spChg>
      </pc:sldChg>
      <pc:sldChg chg="modSp add mod">
        <pc:chgData name="Zora Pardyová" userId="9c4691d969244164" providerId="LiveId" clId="{C7010B27-7D62-478A-9C28-5F1913BADBF7}" dt="2024-04-13T19:23:52.107" v="1482" actId="20577"/>
        <pc:sldMkLst>
          <pc:docMk/>
          <pc:sldMk cId="252166572" sldId="478"/>
        </pc:sldMkLst>
        <pc:spChg chg="mod">
          <ac:chgData name="Zora Pardyová" userId="9c4691d969244164" providerId="LiveId" clId="{C7010B27-7D62-478A-9C28-5F1913BADBF7}" dt="2024-04-13T19:23:52.107" v="1482" actId="20577"/>
          <ac:spMkLst>
            <pc:docMk/>
            <pc:sldMk cId="252166572" sldId="478"/>
            <ac:spMk id="4" creationId="{DF2A558B-7D00-C725-9224-417EE08CF67F}"/>
          </ac:spMkLst>
        </pc:spChg>
        <pc:graphicFrameChg chg="mod">
          <ac:chgData name="Zora Pardyová" userId="9c4691d969244164" providerId="LiveId" clId="{C7010B27-7D62-478A-9C28-5F1913BADBF7}" dt="2024-04-13T19:14:33.796" v="1028" actId="20577"/>
          <ac:graphicFrameMkLst>
            <pc:docMk/>
            <pc:sldMk cId="252166572" sldId="478"/>
            <ac:graphicFrameMk id="41" creationId="{3ED8BEBC-26A2-F514-1B84-9448ABC66D65}"/>
          </ac:graphicFrameMkLst>
        </pc:graphicFrameChg>
      </pc:sldChg>
      <pc:sldChg chg="add del">
        <pc:chgData name="Zora Pardyová" userId="9c4691d969244164" providerId="LiveId" clId="{C7010B27-7D62-478A-9C28-5F1913BADBF7}" dt="2024-04-13T19:13:13.302" v="1011" actId="2890"/>
        <pc:sldMkLst>
          <pc:docMk/>
          <pc:sldMk cId="4241327817" sldId="478"/>
        </pc:sldMkLst>
      </pc:sldChg>
      <pc:sldChg chg="addSp delSp modSp add del mod ord">
        <pc:chgData name="Zora Pardyová" userId="9c4691d969244164" providerId="LiveId" clId="{C7010B27-7D62-478A-9C28-5F1913BADBF7}" dt="2024-04-15T10:38:57.768" v="2542" actId="2696"/>
        <pc:sldMkLst>
          <pc:docMk/>
          <pc:sldMk cId="1986322472" sldId="479"/>
        </pc:sldMkLst>
        <pc:spChg chg="mod">
          <ac:chgData name="Zora Pardyová" userId="9c4691d969244164" providerId="LiveId" clId="{C7010B27-7D62-478A-9C28-5F1913BADBF7}" dt="2024-04-15T10:37:17.131" v="2525" actId="26606"/>
          <ac:spMkLst>
            <pc:docMk/>
            <pc:sldMk cId="1986322472" sldId="479"/>
            <ac:spMk id="6" creationId="{81C414D8-D976-CFBF-20BE-941A0A57B247}"/>
          </ac:spMkLst>
        </pc:spChg>
        <pc:spChg chg="mod ord">
          <ac:chgData name="Zora Pardyová" userId="9c4691d969244164" providerId="LiveId" clId="{C7010B27-7D62-478A-9C28-5F1913BADBF7}" dt="2024-04-15T10:37:17.131" v="2525" actId="26606"/>
          <ac:spMkLst>
            <pc:docMk/>
            <pc:sldMk cId="1986322472" sldId="479"/>
            <ac:spMk id="7" creationId="{AE78B38C-B3D0-A207-FFAC-8563D001CA01}"/>
          </ac:spMkLst>
        </pc:spChg>
        <pc:spChg chg="mod">
          <ac:chgData name="Zora Pardyová" userId="9c4691d969244164" providerId="LiveId" clId="{C7010B27-7D62-478A-9C28-5F1913BADBF7}" dt="2024-04-15T10:37:17.131" v="2525" actId="26606"/>
          <ac:spMkLst>
            <pc:docMk/>
            <pc:sldMk cId="1986322472" sldId="479"/>
            <ac:spMk id="8" creationId="{6B084F08-45B1-6AD9-C486-8A5B5D27D232}"/>
          </ac:spMkLst>
        </pc:spChg>
        <pc:spChg chg="del mod">
          <ac:chgData name="Zora Pardyová" userId="9c4691d969244164" providerId="LiveId" clId="{C7010B27-7D62-478A-9C28-5F1913BADBF7}" dt="2024-04-15T10:30:31.957" v="2375"/>
          <ac:spMkLst>
            <pc:docMk/>
            <pc:sldMk cId="1986322472" sldId="479"/>
            <ac:spMk id="9" creationId="{C60673EB-81BA-AF36-A0F3-F69C6B214BCD}"/>
          </ac:spMkLst>
        </pc:spChg>
        <pc:spChg chg="del">
          <ac:chgData name="Zora Pardyová" userId="9c4691d969244164" providerId="LiveId" clId="{C7010B27-7D62-478A-9C28-5F1913BADBF7}" dt="2024-04-15T10:33:21.816" v="2394" actId="26606"/>
          <ac:spMkLst>
            <pc:docMk/>
            <pc:sldMk cId="1986322472" sldId="479"/>
            <ac:spMk id="38" creationId="{1FF493DE-01C9-9777-3319-412470282797}"/>
          </ac:spMkLst>
        </pc:spChg>
        <pc:spChg chg="del">
          <ac:chgData name="Zora Pardyová" userId="9c4691d969244164" providerId="LiveId" clId="{C7010B27-7D62-478A-9C28-5F1913BADBF7}" dt="2024-04-15T10:33:21.816" v="2394" actId="26606"/>
          <ac:spMkLst>
            <pc:docMk/>
            <pc:sldMk cId="1986322472" sldId="479"/>
            <ac:spMk id="39" creationId="{205E1483-E353-67BF-E2EC-A47A140C5BEA}"/>
          </ac:spMkLst>
        </pc:spChg>
        <pc:spChg chg="add del">
          <ac:chgData name="Zora Pardyová" userId="9c4691d969244164" providerId="LiveId" clId="{C7010B27-7D62-478A-9C28-5F1913BADBF7}" dt="2024-04-15T10:37:17.131" v="2525" actId="26606"/>
          <ac:spMkLst>
            <pc:docMk/>
            <pc:sldMk cId="1986322472" sldId="479"/>
            <ac:spMk id="2055" creationId="{E8D41CF8-5232-42BC-8D05-AFEDE215398E}"/>
          </ac:spMkLst>
        </pc:spChg>
        <pc:spChg chg="add del">
          <ac:chgData name="Zora Pardyová" userId="9c4691d969244164" providerId="LiveId" clId="{C7010B27-7D62-478A-9C28-5F1913BADBF7}" dt="2024-04-15T10:37:17.131" v="2525" actId="26606"/>
          <ac:spMkLst>
            <pc:docMk/>
            <pc:sldMk cId="1986322472" sldId="479"/>
            <ac:spMk id="2057" creationId="{49237091-E62C-4878-AA4C-0B9995ADB28F}"/>
          </ac:spMkLst>
        </pc:spChg>
        <pc:spChg chg="add">
          <ac:chgData name="Zora Pardyová" userId="9c4691d969244164" providerId="LiveId" clId="{C7010B27-7D62-478A-9C28-5F1913BADBF7}" dt="2024-04-15T10:37:17.131" v="2525" actId="26606"/>
          <ac:spMkLst>
            <pc:docMk/>
            <pc:sldMk cId="1986322472" sldId="479"/>
            <ac:spMk id="2061" creationId="{C065A468-71C7-4D76-CB84-CD15439D50D0}"/>
          </ac:spMkLst>
        </pc:spChg>
        <pc:spChg chg="add">
          <ac:chgData name="Zora Pardyová" userId="9c4691d969244164" providerId="LiveId" clId="{C7010B27-7D62-478A-9C28-5F1913BADBF7}" dt="2024-04-15T10:37:17.131" v="2525" actId="26606"/>
          <ac:spMkLst>
            <pc:docMk/>
            <pc:sldMk cId="1986322472" sldId="479"/>
            <ac:spMk id="2064" creationId="{5AC1364A-3E3D-4F0D-8776-78AF3A270DD6}"/>
          </ac:spMkLst>
        </pc:spChg>
        <pc:spChg chg="add">
          <ac:chgData name="Zora Pardyová" userId="9c4691d969244164" providerId="LiveId" clId="{C7010B27-7D62-478A-9C28-5F1913BADBF7}" dt="2024-04-15T10:37:17.131" v="2525" actId="26606"/>
          <ac:spMkLst>
            <pc:docMk/>
            <pc:sldMk cId="1986322472" sldId="479"/>
            <ac:spMk id="2066" creationId="{3FCFB1DE-0B7E-48CC-BA90-B2AB0889F9D6}"/>
          </ac:spMkLst>
        </pc:spChg>
        <pc:picChg chg="add mod ord">
          <ac:chgData name="Zora Pardyová" userId="9c4691d969244164" providerId="LiveId" clId="{C7010B27-7D62-478A-9C28-5F1913BADBF7}" dt="2024-04-15T10:37:17.131" v="2525" actId="26606"/>
          <ac:picMkLst>
            <pc:docMk/>
            <pc:sldMk cId="1986322472" sldId="479"/>
            <ac:picMk id="1026" creationId="{0E746479-354F-50BC-A434-4237CCCA6719}"/>
          </ac:picMkLst>
        </pc:picChg>
        <pc:picChg chg="add mod ord">
          <ac:chgData name="Zora Pardyová" userId="9c4691d969244164" providerId="LiveId" clId="{C7010B27-7D62-478A-9C28-5F1913BADBF7}" dt="2024-04-15T10:37:17.131" v="2525" actId="26606"/>
          <ac:picMkLst>
            <pc:docMk/>
            <pc:sldMk cId="1986322472" sldId="479"/>
            <ac:picMk id="2050" creationId="{2558AD71-F072-0158-2833-45517AB721F3}"/>
          </ac:picMkLst>
        </pc:picChg>
      </pc:sldChg>
      <pc:sldChg chg="add">
        <pc:chgData name="Zora Pardyová" userId="9c4691d969244164" providerId="LiveId" clId="{C7010B27-7D62-478A-9C28-5F1913BADBF7}" dt="2024-04-15T10:30:18.144" v="2370" actId="2890"/>
        <pc:sldMkLst>
          <pc:docMk/>
          <pc:sldMk cId="30040018" sldId="480"/>
        </pc:sldMkLst>
      </pc:sldChg>
      <pc:sldChg chg="add">
        <pc:chgData name="Zora Pardyová" userId="9c4691d969244164" providerId="LiveId" clId="{C7010B27-7D62-478A-9C28-5F1913BADBF7}" dt="2024-04-15T10:30:20.719" v="2371" actId="2890"/>
        <pc:sldMkLst>
          <pc:docMk/>
          <pc:sldMk cId="4107216951" sldId="481"/>
        </pc:sldMkLst>
      </pc:sldChg>
      <pc:sldChg chg="addSp delSp modSp add mod ord">
        <pc:chgData name="Zora Pardyová" userId="9c4691d969244164" providerId="LiveId" clId="{C7010B27-7D62-478A-9C28-5F1913BADBF7}" dt="2024-04-15T10:44:24.690" v="2768" actId="1076"/>
        <pc:sldMkLst>
          <pc:docMk/>
          <pc:sldMk cId="3494922842" sldId="482"/>
        </pc:sldMkLst>
        <pc:spChg chg="add del mod">
          <ac:chgData name="Zora Pardyová" userId="9c4691d969244164" providerId="LiveId" clId="{C7010B27-7D62-478A-9C28-5F1913BADBF7}" dt="2024-04-15T10:38:52.686" v="2541"/>
          <ac:spMkLst>
            <pc:docMk/>
            <pc:sldMk cId="3494922842" sldId="482"/>
            <ac:spMk id="4" creationId="{9D47653E-B1CF-E7A3-7161-BF2B6C78473C}"/>
          </ac:spMkLst>
        </pc:spChg>
        <pc:spChg chg="add mod">
          <ac:chgData name="Zora Pardyová" userId="9c4691d969244164" providerId="LiveId" clId="{C7010B27-7D62-478A-9C28-5F1913BADBF7}" dt="2024-04-15T10:44:16.499" v="2766" actId="1076"/>
          <ac:spMkLst>
            <pc:docMk/>
            <pc:sldMk cId="3494922842" sldId="482"/>
            <ac:spMk id="5" creationId="{894444A6-8693-035E-CDF3-DA72D842F10D}"/>
          </ac:spMkLst>
        </pc:spChg>
        <pc:spChg chg="mod">
          <ac:chgData name="Zora Pardyová" userId="9c4691d969244164" providerId="LiveId" clId="{C7010B27-7D62-478A-9C28-5F1913BADBF7}" dt="2024-04-15T10:39:03.558" v="2543" actId="122"/>
          <ac:spMkLst>
            <pc:docMk/>
            <pc:sldMk cId="3494922842" sldId="482"/>
            <ac:spMk id="7" creationId="{AE78B38C-B3D0-A207-FFAC-8563D001CA01}"/>
          </ac:spMkLst>
        </pc:spChg>
        <pc:spChg chg="del">
          <ac:chgData name="Zora Pardyová" userId="9c4691d969244164" providerId="LiveId" clId="{C7010B27-7D62-478A-9C28-5F1913BADBF7}" dt="2024-04-15T10:37:56.577" v="2531"/>
          <ac:spMkLst>
            <pc:docMk/>
            <pc:sldMk cId="3494922842" sldId="482"/>
            <ac:spMk id="9" creationId="{C60673EB-81BA-AF36-A0F3-F69C6B214BCD}"/>
          </ac:spMkLst>
        </pc:spChg>
        <pc:picChg chg="add mod">
          <ac:chgData name="Zora Pardyová" userId="9c4691d969244164" providerId="LiveId" clId="{C7010B27-7D62-478A-9C28-5F1913BADBF7}" dt="2024-04-15T10:44:24.690" v="2768" actId="1076"/>
          <ac:picMkLst>
            <pc:docMk/>
            <pc:sldMk cId="3494922842" sldId="482"/>
            <ac:picMk id="2" creationId="{48488DDA-1599-9287-314A-36681374CD7A}"/>
          </ac:picMkLst>
        </pc:picChg>
        <pc:picChg chg="add mod">
          <ac:chgData name="Zora Pardyová" userId="9c4691d969244164" providerId="LiveId" clId="{C7010B27-7D62-478A-9C28-5F1913BADBF7}" dt="2024-04-15T10:44:21.403" v="2767" actId="1076"/>
          <ac:picMkLst>
            <pc:docMk/>
            <pc:sldMk cId="3494922842" sldId="482"/>
            <ac:picMk id="3" creationId="{1808D007-5118-6BE2-DB79-3FD1201BEFE3}"/>
          </ac:picMkLst>
        </pc:picChg>
      </pc:sldChg>
      <pc:sldChg chg="addSp delSp modSp add mod ord">
        <pc:chgData name="Zora Pardyová" userId="9c4691d969244164" providerId="LiveId" clId="{C7010B27-7D62-478A-9C28-5F1913BADBF7}" dt="2024-04-16T09:39:06.541" v="3406" actId="20577"/>
        <pc:sldMkLst>
          <pc:docMk/>
          <pc:sldMk cId="2446914243" sldId="483"/>
        </pc:sldMkLst>
        <pc:spChg chg="mod">
          <ac:chgData name="Zora Pardyová" userId="9c4691d969244164" providerId="LiveId" clId="{C7010B27-7D62-478A-9C28-5F1913BADBF7}" dt="2024-04-16T09:39:06.541" v="3406" actId="20577"/>
          <ac:spMkLst>
            <pc:docMk/>
            <pc:sldMk cId="2446914243" sldId="483"/>
            <ac:spMk id="7" creationId="{AE78B38C-B3D0-A207-FFAC-8563D001CA01}"/>
          </ac:spMkLst>
        </pc:spChg>
        <pc:spChg chg="del">
          <ac:chgData name="Zora Pardyová" userId="9c4691d969244164" providerId="LiveId" clId="{C7010B27-7D62-478A-9C28-5F1913BADBF7}" dt="2024-04-16T09:28:08.271" v="2906"/>
          <ac:spMkLst>
            <pc:docMk/>
            <pc:sldMk cId="2446914243" sldId="483"/>
            <ac:spMk id="9" creationId="{C60673EB-81BA-AF36-A0F3-F69C6B214BCD}"/>
          </ac:spMkLst>
        </pc:spChg>
        <pc:picChg chg="add mod modCrop">
          <ac:chgData name="Zora Pardyová" userId="9c4691d969244164" providerId="LiveId" clId="{C7010B27-7D62-478A-9C28-5F1913BADBF7}" dt="2024-04-16T09:30:29.713" v="2923" actId="14100"/>
          <ac:picMkLst>
            <pc:docMk/>
            <pc:sldMk cId="2446914243" sldId="483"/>
            <ac:picMk id="3" creationId="{1BE3B994-ECA9-C70E-2DF8-FA5605B618F1}"/>
          </ac:picMkLst>
        </pc:picChg>
      </pc:sldChg>
      <pc:sldChg chg="addSp delSp modSp add del mod">
        <pc:chgData name="Zora Pardyová" userId="9c4691d969244164" providerId="LiveId" clId="{C7010B27-7D62-478A-9C28-5F1913BADBF7}" dt="2024-04-17T09:46:36.412" v="4443" actId="2696"/>
        <pc:sldMkLst>
          <pc:docMk/>
          <pc:sldMk cId="3142467347" sldId="485"/>
        </pc:sldMkLst>
        <pc:spChg chg="del mod">
          <ac:chgData name="Zora Pardyová" userId="9c4691d969244164" providerId="LiveId" clId="{C7010B27-7D62-478A-9C28-5F1913BADBF7}" dt="2024-04-17T09:46:01.914" v="4436" actId="26606"/>
          <ac:spMkLst>
            <pc:docMk/>
            <pc:sldMk cId="3142467347" sldId="485"/>
            <ac:spMk id="3" creationId="{37EA048B-9B95-38C4-03A7-DB708938D5D0}"/>
          </ac:spMkLst>
        </pc:spChg>
        <pc:spChg chg="mod ord">
          <ac:chgData name="Zora Pardyová" userId="9c4691d969244164" providerId="LiveId" clId="{C7010B27-7D62-478A-9C28-5F1913BADBF7}" dt="2024-04-17T09:46:01.914" v="4436" actId="26606"/>
          <ac:spMkLst>
            <pc:docMk/>
            <pc:sldMk cId="3142467347" sldId="485"/>
            <ac:spMk id="6" creationId="{E1B8314A-F72C-A90E-9A3F-6D90F2A329FC}"/>
          </ac:spMkLst>
        </pc:spChg>
        <pc:spChg chg="mod">
          <ac:chgData name="Zora Pardyová" userId="9c4691d969244164" providerId="LiveId" clId="{C7010B27-7D62-478A-9C28-5F1913BADBF7}" dt="2024-04-17T09:46:01.914" v="4436" actId="26606"/>
          <ac:spMkLst>
            <pc:docMk/>
            <pc:sldMk cId="3142467347" sldId="485"/>
            <ac:spMk id="7" creationId="{5DADDDD7-FE8A-9D17-D6DC-E84B1E3B22E6}"/>
          </ac:spMkLst>
        </pc:spChg>
        <pc:spChg chg="mod ord">
          <ac:chgData name="Zora Pardyová" userId="9c4691d969244164" providerId="LiveId" clId="{C7010B27-7D62-478A-9C28-5F1913BADBF7}" dt="2024-04-17T09:46:01.914" v="4436" actId="26606"/>
          <ac:spMkLst>
            <pc:docMk/>
            <pc:sldMk cId="3142467347" sldId="485"/>
            <ac:spMk id="8" creationId="{3F495DD9-303C-6FE3-8C36-FE3A235B793B}"/>
          </ac:spMkLst>
        </pc:spChg>
        <pc:spChg chg="del">
          <ac:chgData name="Zora Pardyová" userId="9c4691d969244164" providerId="LiveId" clId="{C7010B27-7D62-478A-9C28-5F1913BADBF7}" dt="2024-04-17T09:46:01.914" v="4436" actId="26606"/>
          <ac:spMkLst>
            <pc:docMk/>
            <pc:sldMk cId="3142467347" sldId="485"/>
            <ac:spMk id="38" creationId="{E39BB579-2396-1B05-0D91-B726D943FCEF}"/>
          </ac:spMkLst>
        </pc:spChg>
        <pc:spChg chg="del">
          <ac:chgData name="Zora Pardyová" userId="9c4691d969244164" providerId="LiveId" clId="{C7010B27-7D62-478A-9C28-5F1913BADBF7}" dt="2024-04-17T09:46:01.914" v="4436" actId="26606"/>
          <ac:spMkLst>
            <pc:docMk/>
            <pc:sldMk cId="3142467347" sldId="485"/>
            <ac:spMk id="39" creationId="{CB5E02D7-FAAD-8925-EF34-E4CD5BAD15C8}"/>
          </ac:spMkLst>
        </pc:spChg>
        <pc:spChg chg="add">
          <ac:chgData name="Zora Pardyová" userId="9c4691d969244164" providerId="LiveId" clId="{C7010B27-7D62-478A-9C28-5F1913BADBF7}" dt="2024-04-17T09:46:01.914" v="4436" actId="26606"/>
          <ac:spMkLst>
            <pc:docMk/>
            <pc:sldMk cId="3142467347" sldId="485"/>
            <ac:spMk id="44" creationId="{A8384FB5-9ADC-4DDC-881B-597D56F5B15D}"/>
          </ac:spMkLst>
        </pc:spChg>
        <pc:spChg chg="add">
          <ac:chgData name="Zora Pardyová" userId="9c4691d969244164" providerId="LiveId" clId="{C7010B27-7D62-478A-9C28-5F1913BADBF7}" dt="2024-04-17T09:46:01.914" v="4436" actId="26606"/>
          <ac:spMkLst>
            <pc:docMk/>
            <pc:sldMk cId="3142467347" sldId="485"/>
            <ac:spMk id="46" creationId="{91E5A9A7-95C6-4F4F-B00E-C82E07FE62EF}"/>
          </ac:spMkLst>
        </pc:spChg>
        <pc:spChg chg="add">
          <ac:chgData name="Zora Pardyová" userId="9c4691d969244164" providerId="LiveId" clId="{C7010B27-7D62-478A-9C28-5F1913BADBF7}" dt="2024-04-17T09:46:01.914" v="4436" actId="26606"/>
          <ac:spMkLst>
            <pc:docMk/>
            <pc:sldMk cId="3142467347" sldId="485"/>
            <ac:spMk id="48" creationId="{D07DD2DE-F619-49DD-B5E7-03A290FF4ED1}"/>
          </ac:spMkLst>
        </pc:spChg>
        <pc:spChg chg="add">
          <ac:chgData name="Zora Pardyová" userId="9c4691d969244164" providerId="LiveId" clId="{C7010B27-7D62-478A-9C28-5F1913BADBF7}" dt="2024-04-17T09:46:01.914" v="4436" actId="26606"/>
          <ac:spMkLst>
            <pc:docMk/>
            <pc:sldMk cId="3142467347" sldId="485"/>
            <ac:spMk id="50" creationId="{85149191-5F60-4A28-AAFF-039F96B0F3EC}"/>
          </ac:spMkLst>
        </pc:spChg>
        <pc:spChg chg="add">
          <ac:chgData name="Zora Pardyová" userId="9c4691d969244164" providerId="LiveId" clId="{C7010B27-7D62-478A-9C28-5F1913BADBF7}" dt="2024-04-17T09:46:01.914" v="4436" actId="26606"/>
          <ac:spMkLst>
            <pc:docMk/>
            <pc:sldMk cId="3142467347" sldId="485"/>
            <ac:spMk id="52" creationId="{F8260ED5-17F7-4158-B241-D51DD4CF1B7E}"/>
          </ac:spMkLst>
        </pc:spChg>
        <pc:picChg chg="add mod">
          <ac:chgData name="Zora Pardyová" userId="9c4691d969244164" providerId="LiveId" clId="{C7010B27-7D62-478A-9C28-5F1913BADBF7}" dt="2024-04-17T09:46:01.914" v="4436" actId="26606"/>
          <ac:picMkLst>
            <pc:docMk/>
            <pc:sldMk cId="3142467347" sldId="485"/>
            <ac:picMk id="2" creationId="{F2C1B9A7-EC45-06E9-5B9B-99E58FA85838}"/>
          </ac:picMkLst>
        </pc:picChg>
      </pc:sldChg>
      <pc:sldChg chg="addSp delSp modSp add mod ord">
        <pc:chgData name="Zora Pardyová" userId="9c4691d969244164" providerId="LiveId" clId="{C7010B27-7D62-478A-9C28-5F1913BADBF7}" dt="2024-04-17T09:46:49.537" v="4445"/>
        <pc:sldMkLst>
          <pc:docMk/>
          <pc:sldMk cId="1398983473" sldId="486"/>
        </pc:sldMkLst>
        <pc:spChg chg="add del mod">
          <ac:chgData name="Zora Pardyová" userId="9c4691d969244164" providerId="LiveId" clId="{C7010B27-7D62-478A-9C28-5F1913BADBF7}" dt="2024-04-17T09:46:29.534" v="4442" actId="26606"/>
          <ac:spMkLst>
            <pc:docMk/>
            <pc:sldMk cId="1398983473" sldId="486"/>
            <ac:spMk id="2" creationId="{ADFC1DDB-6DB6-0624-5894-56C294CC362E}"/>
          </ac:spMkLst>
        </pc:spChg>
        <pc:spChg chg="del">
          <ac:chgData name="Zora Pardyová" userId="9c4691d969244164" providerId="LiveId" clId="{C7010B27-7D62-478A-9C28-5F1913BADBF7}" dt="2024-04-17T09:46:29.534" v="4442" actId="26606"/>
          <ac:spMkLst>
            <pc:docMk/>
            <pc:sldMk cId="1398983473" sldId="486"/>
            <ac:spMk id="38" creationId="{838BF180-DE52-AAFA-A6E3-94F5169D2C7D}"/>
          </ac:spMkLst>
        </pc:spChg>
        <pc:spChg chg="del">
          <ac:chgData name="Zora Pardyová" userId="9c4691d969244164" providerId="LiveId" clId="{C7010B27-7D62-478A-9C28-5F1913BADBF7}" dt="2024-04-17T09:46:29.534" v="4442" actId="26606"/>
          <ac:spMkLst>
            <pc:docMk/>
            <pc:sldMk cId="1398983473" sldId="486"/>
            <ac:spMk id="39" creationId="{5F50DFB4-A590-A138-2A55-BF6B4D6E3C33}"/>
          </ac:spMkLst>
        </pc:spChg>
        <pc:picChg chg="add mod ord">
          <ac:chgData name="Zora Pardyová" userId="9c4691d969244164" providerId="LiveId" clId="{C7010B27-7D62-478A-9C28-5F1913BADBF7}" dt="2024-04-17T09:46:29.534" v="4442" actId="26606"/>
          <ac:picMkLst>
            <pc:docMk/>
            <pc:sldMk cId="1398983473" sldId="486"/>
            <ac:picMk id="3" creationId="{03D14368-6C6D-5E6C-13F2-9B558D3DA02C}"/>
          </ac:picMkLst>
        </pc:picChg>
        <pc:picChg chg="del">
          <ac:chgData name="Zora Pardyová" userId="9c4691d969244164" providerId="LiveId" clId="{C7010B27-7D62-478A-9C28-5F1913BADBF7}" dt="2024-04-17T09:46:20.316" v="4440" actId="478"/>
          <ac:picMkLst>
            <pc:docMk/>
            <pc:sldMk cId="1398983473" sldId="486"/>
            <ac:picMk id="1026" creationId="{9CD6995D-C7CA-E45E-DD51-F5226BB42DAA}"/>
          </ac:picMkLst>
        </pc:picChg>
      </pc:sldChg>
    </pc:docChg>
  </pc:docChgLst>
  <pc:docChgLst>
    <pc:chgData name="Zora Pardyová" userId="9c4691d969244164" providerId="LiveId" clId="{2F87B68C-B6FD-4134-BC3D-F26818E6D399}"/>
    <pc:docChg chg="undo custSel addSld delSld modSld sldOrd">
      <pc:chgData name="Zora Pardyová" userId="9c4691d969244164" providerId="LiveId" clId="{2F87B68C-B6FD-4134-BC3D-F26818E6D399}" dt="2024-11-18T20:44:27.641" v="4140" actId="20577"/>
      <pc:docMkLst>
        <pc:docMk/>
      </pc:docMkLst>
      <pc:sldChg chg="addSp delSp modSp mod ord">
        <pc:chgData name="Zora Pardyová" userId="9c4691d969244164" providerId="LiveId" clId="{2F87B68C-B6FD-4134-BC3D-F26818E6D399}" dt="2024-11-17T11:18:46.674" v="1337" actId="1076"/>
        <pc:sldMkLst>
          <pc:docMk/>
          <pc:sldMk cId="3094182271" sldId="264"/>
        </pc:sldMkLst>
        <pc:spChg chg="del">
          <ac:chgData name="Zora Pardyová" userId="9c4691d969244164" providerId="LiveId" clId="{2F87B68C-B6FD-4134-BC3D-F26818E6D399}" dt="2024-11-17T11:18:26.506" v="1332" actId="21"/>
          <ac:spMkLst>
            <pc:docMk/>
            <pc:sldMk cId="3094182271" sldId="264"/>
            <ac:spMk id="2" creationId="{C4C37F1F-99F4-9193-66EA-139647623F8B}"/>
          </ac:spMkLst>
        </pc:spChg>
        <pc:spChg chg="add del mod">
          <ac:chgData name="Zora Pardyová" userId="9c4691d969244164" providerId="LiveId" clId="{2F87B68C-B6FD-4134-BC3D-F26818E6D399}" dt="2024-11-17T11:18:31.329" v="1333" actId="21"/>
          <ac:spMkLst>
            <pc:docMk/>
            <pc:sldMk cId="3094182271" sldId="264"/>
            <ac:spMk id="7" creationId="{8AC64D60-507B-072C-8440-AFB50EE33B58}"/>
          </ac:spMkLst>
        </pc:spChg>
        <pc:picChg chg="mod">
          <ac:chgData name="Zora Pardyová" userId="9c4691d969244164" providerId="LiveId" clId="{2F87B68C-B6FD-4134-BC3D-F26818E6D399}" dt="2024-11-17T11:18:46.674" v="1337" actId="1076"/>
          <ac:picMkLst>
            <pc:docMk/>
            <pc:sldMk cId="3094182271" sldId="264"/>
            <ac:picMk id="4" creationId="{A3E4E6C9-9211-10CA-EFCB-EABA83B0F072}"/>
          </ac:picMkLst>
        </pc:picChg>
      </pc:sldChg>
      <pc:sldChg chg="addSp delSp modSp mod">
        <pc:chgData name="Zora Pardyová" userId="9c4691d969244164" providerId="LiveId" clId="{2F87B68C-B6FD-4134-BC3D-F26818E6D399}" dt="2024-11-17T11:20:11.947" v="1344" actId="1076"/>
        <pc:sldMkLst>
          <pc:docMk/>
          <pc:sldMk cId="2431120191" sldId="266"/>
        </pc:sldMkLst>
        <pc:spChg chg="add del mod">
          <ac:chgData name="Zora Pardyová" userId="9c4691d969244164" providerId="LiveId" clId="{2F87B68C-B6FD-4134-BC3D-F26818E6D399}" dt="2024-11-17T11:19:41.800" v="1339" actId="21"/>
          <ac:spMkLst>
            <pc:docMk/>
            <pc:sldMk cId="2431120191" sldId="266"/>
            <ac:spMk id="3" creationId="{60EFA9F8-1F65-0834-FCE0-FCEFB9EC8723}"/>
          </ac:spMkLst>
        </pc:spChg>
        <pc:spChg chg="del">
          <ac:chgData name="Zora Pardyová" userId="9c4691d969244164" providerId="LiveId" clId="{2F87B68C-B6FD-4134-BC3D-F26818E6D399}" dt="2024-11-17T11:19:37.981" v="1338" actId="21"/>
          <ac:spMkLst>
            <pc:docMk/>
            <pc:sldMk cId="2431120191" sldId="266"/>
            <ac:spMk id="7" creationId="{F9D7DD78-8F11-E15C-4398-5C542AE7D3F0}"/>
          </ac:spMkLst>
        </pc:spChg>
        <pc:spChg chg="mod">
          <ac:chgData name="Zora Pardyová" userId="9c4691d969244164" providerId="LiveId" clId="{2F87B68C-B6FD-4134-BC3D-F26818E6D399}" dt="2024-11-17T11:19:59.495" v="1342" actId="1076"/>
          <ac:spMkLst>
            <pc:docMk/>
            <pc:sldMk cId="2431120191" sldId="266"/>
            <ac:spMk id="10" creationId="{C4222F97-5AD3-7888-025D-5233C9BCE50A}"/>
          </ac:spMkLst>
        </pc:spChg>
        <pc:picChg chg="mod">
          <ac:chgData name="Zora Pardyová" userId="9c4691d969244164" providerId="LiveId" clId="{2F87B68C-B6FD-4134-BC3D-F26818E6D399}" dt="2024-11-17T11:20:11.947" v="1344" actId="1076"/>
          <ac:picMkLst>
            <pc:docMk/>
            <pc:sldMk cId="2431120191" sldId="266"/>
            <ac:picMk id="4" creationId="{20B8D762-2679-1E22-3971-DE629530B260}"/>
          </ac:picMkLst>
        </pc:picChg>
      </pc:sldChg>
      <pc:sldChg chg="modSp ord">
        <pc:chgData name="Zora Pardyová" userId="9c4691d969244164" providerId="LiveId" clId="{2F87B68C-B6FD-4134-BC3D-F26818E6D399}" dt="2024-11-17T10:13:19.560" v="950" actId="20577"/>
        <pc:sldMkLst>
          <pc:docMk/>
          <pc:sldMk cId="2004997998" sldId="273"/>
        </pc:sldMkLst>
        <pc:graphicFrameChg chg="mod">
          <ac:chgData name="Zora Pardyová" userId="9c4691d969244164" providerId="LiveId" clId="{2F87B68C-B6FD-4134-BC3D-F26818E6D399}" dt="2024-11-17T10:13:19.560" v="950" actId="20577"/>
          <ac:graphicFrameMkLst>
            <pc:docMk/>
            <pc:sldMk cId="2004997998" sldId="273"/>
            <ac:graphicFrameMk id="41" creationId="{DA704ACE-2F10-A97A-1FE8-CFAE921019E0}"/>
          </ac:graphicFrameMkLst>
        </pc:graphicFrameChg>
      </pc:sldChg>
      <pc:sldChg chg="modSp mod ord">
        <pc:chgData name="Zora Pardyová" userId="9c4691d969244164" providerId="LiveId" clId="{2F87B68C-B6FD-4134-BC3D-F26818E6D399}" dt="2024-11-17T20:29:27.823" v="3429" actId="207"/>
        <pc:sldMkLst>
          <pc:docMk/>
          <pc:sldMk cId="1693188599" sldId="274"/>
        </pc:sldMkLst>
        <pc:graphicFrameChg chg="mod modGraphic">
          <ac:chgData name="Zora Pardyová" userId="9c4691d969244164" providerId="LiveId" clId="{2F87B68C-B6FD-4134-BC3D-F26818E6D399}" dt="2024-11-17T20:29:27.823" v="3429" actId="207"/>
          <ac:graphicFrameMkLst>
            <pc:docMk/>
            <pc:sldMk cId="1693188599" sldId="274"/>
            <ac:graphicFrameMk id="41" creationId="{0F784C02-15A1-FFE1-FE26-AFA8B00E9D4A}"/>
          </ac:graphicFrameMkLst>
        </pc:graphicFrameChg>
      </pc:sldChg>
      <pc:sldChg chg="modSp ord">
        <pc:chgData name="Zora Pardyová" userId="9c4691d969244164" providerId="LiveId" clId="{2F87B68C-B6FD-4134-BC3D-F26818E6D399}" dt="2024-11-17T20:30:05.200" v="3433"/>
        <pc:sldMkLst>
          <pc:docMk/>
          <pc:sldMk cId="671145184" sldId="275"/>
        </pc:sldMkLst>
        <pc:graphicFrameChg chg="mod">
          <ac:chgData name="Zora Pardyová" userId="9c4691d969244164" providerId="LiveId" clId="{2F87B68C-B6FD-4134-BC3D-F26818E6D399}" dt="2024-11-17T20:30:05.200" v="3433"/>
          <ac:graphicFrameMkLst>
            <pc:docMk/>
            <pc:sldMk cId="671145184" sldId="275"/>
            <ac:graphicFrameMk id="41" creationId="{5AE874B3-81B6-B45A-1B09-AD7FDAD527B3}"/>
          </ac:graphicFrameMkLst>
        </pc:graphicFrameChg>
      </pc:sldChg>
      <pc:sldChg chg="del">
        <pc:chgData name="Zora Pardyová" userId="9c4691d969244164" providerId="LiveId" clId="{2F87B68C-B6FD-4134-BC3D-F26818E6D399}" dt="2024-11-16T20:06:35.204" v="615" actId="2696"/>
        <pc:sldMkLst>
          <pc:docMk/>
          <pc:sldMk cId="981527549" sldId="276"/>
        </pc:sldMkLst>
      </pc:sldChg>
      <pc:sldChg chg="del">
        <pc:chgData name="Zora Pardyová" userId="9c4691d969244164" providerId="LiveId" clId="{2F87B68C-B6FD-4134-BC3D-F26818E6D399}" dt="2024-11-18T20:29:29.328" v="4007" actId="2696"/>
        <pc:sldMkLst>
          <pc:docMk/>
          <pc:sldMk cId="2227240027" sldId="277"/>
        </pc:sldMkLst>
      </pc:sldChg>
      <pc:sldChg chg="del">
        <pc:chgData name="Zora Pardyová" userId="9c4691d969244164" providerId="LiveId" clId="{2F87B68C-B6FD-4134-BC3D-F26818E6D399}" dt="2024-11-16T20:10:27.122" v="632" actId="2696"/>
        <pc:sldMkLst>
          <pc:docMk/>
          <pc:sldMk cId="605938974" sldId="278"/>
        </pc:sldMkLst>
      </pc:sldChg>
      <pc:sldChg chg="modSp mod ord">
        <pc:chgData name="Zora Pardyová" userId="9c4691d969244164" providerId="LiveId" clId="{2F87B68C-B6FD-4134-BC3D-F26818E6D399}" dt="2024-11-18T20:32:03.655" v="4008" actId="20577"/>
        <pc:sldMkLst>
          <pc:docMk/>
          <pc:sldMk cId="3455553335" sldId="279"/>
        </pc:sldMkLst>
        <pc:spChg chg="mod">
          <ac:chgData name="Zora Pardyová" userId="9c4691d969244164" providerId="LiveId" clId="{2F87B68C-B6FD-4134-BC3D-F26818E6D399}" dt="2024-11-18T20:32:03.655" v="4008" actId="20577"/>
          <ac:spMkLst>
            <pc:docMk/>
            <pc:sldMk cId="3455553335" sldId="279"/>
            <ac:spMk id="4" creationId="{DF2A558B-7D00-C725-9224-417EE08CF67F}"/>
          </ac:spMkLst>
        </pc:spChg>
        <pc:spChg chg="mod">
          <ac:chgData name="Zora Pardyová" userId="9c4691d969244164" providerId="LiveId" clId="{2F87B68C-B6FD-4134-BC3D-F26818E6D399}" dt="2024-11-17T11:50:08.992" v="1409" actId="255"/>
          <ac:spMkLst>
            <pc:docMk/>
            <pc:sldMk cId="3455553335" sldId="279"/>
            <ac:spMk id="7" creationId="{95AD1D3C-4E92-FB39-860C-2E1E5D8E8ABF}"/>
          </ac:spMkLst>
        </pc:spChg>
      </pc:sldChg>
      <pc:sldChg chg="del">
        <pc:chgData name="Zora Pardyová" userId="9c4691d969244164" providerId="LiveId" clId="{2F87B68C-B6FD-4134-BC3D-F26818E6D399}" dt="2024-11-17T11:46:58.106" v="1396" actId="2696"/>
        <pc:sldMkLst>
          <pc:docMk/>
          <pc:sldMk cId="433048028" sldId="280"/>
        </pc:sldMkLst>
      </pc:sldChg>
      <pc:sldChg chg="modSp mod ord">
        <pc:chgData name="Zora Pardyová" userId="9c4691d969244164" providerId="LiveId" clId="{2F87B68C-B6FD-4134-BC3D-F26818E6D399}" dt="2024-11-17T19:09:33.193" v="2816" actId="20577"/>
        <pc:sldMkLst>
          <pc:docMk/>
          <pc:sldMk cId="3882344848" sldId="281"/>
        </pc:sldMkLst>
        <pc:spChg chg="mod">
          <ac:chgData name="Zora Pardyová" userId="9c4691d969244164" providerId="LiveId" clId="{2F87B68C-B6FD-4134-BC3D-F26818E6D399}" dt="2024-11-17T19:09:33.193" v="2816" actId="20577"/>
          <ac:spMkLst>
            <pc:docMk/>
            <pc:sldMk cId="3882344848" sldId="281"/>
            <ac:spMk id="4" creationId="{E50CC928-7903-BFA6-4A21-B7BA539EC4E2}"/>
          </ac:spMkLst>
        </pc:spChg>
        <pc:spChg chg="mod">
          <ac:chgData name="Zora Pardyová" userId="9c4691d969244164" providerId="LiveId" clId="{2F87B68C-B6FD-4134-BC3D-F26818E6D399}" dt="2024-11-17T11:50:20.130" v="1410" actId="20577"/>
          <ac:spMkLst>
            <pc:docMk/>
            <pc:sldMk cId="3882344848" sldId="281"/>
            <ac:spMk id="7" creationId="{8E1F9D2B-92F4-D999-7230-3ECE2AD85DA3}"/>
          </ac:spMkLst>
        </pc:spChg>
      </pc:sldChg>
      <pc:sldChg chg="ord">
        <pc:chgData name="Zora Pardyová" userId="9c4691d969244164" providerId="LiveId" clId="{2F87B68C-B6FD-4134-BC3D-F26818E6D399}" dt="2024-11-17T10:12:01.954" v="942"/>
        <pc:sldMkLst>
          <pc:docMk/>
          <pc:sldMk cId="351163675" sldId="286"/>
        </pc:sldMkLst>
      </pc:sldChg>
      <pc:sldChg chg="modSp mod ord">
        <pc:chgData name="Zora Pardyová" userId="9c4691d969244164" providerId="LiveId" clId="{2F87B68C-B6FD-4134-BC3D-F26818E6D399}" dt="2024-11-17T20:32:08.578" v="3445" actId="1076"/>
        <pc:sldMkLst>
          <pc:docMk/>
          <pc:sldMk cId="2276716030" sldId="287"/>
        </pc:sldMkLst>
        <pc:graphicFrameChg chg="mod">
          <ac:chgData name="Zora Pardyová" userId="9c4691d969244164" providerId="LiveId" clId="{2F87B68C-B6FD-4134-BC3D-F26818E6D399}" dt="2024-11-17T20:32:08.578" v="3445" actId="1076"/>
          <ac:graphicFrameMkLst>
            <pc:docMk/>
            <pc:sldMk cId="2276716030" sldId="287"/>
            <ac:graphicFrameMk id="41" creationId="{5762DE2D-019C-1EAE-2B5C-8B229D834625}"/>
          </ac:graphicFrameMkLst>
        </pc:graphicFrameChg>
      </pc:sldChg>
      <pc:sldChg chg="del ord">
        <pc:chgData name="Zora Pardyová" userId="9c4691d969244164" providerId="LiveId" clId="{2F87B68C-B6FD-4134-BC3D-F26818E6D399}" dt="2024-11-17T11:46:36.542" v="1395" actId="2696"/>
        <pc:sldMkLst>
          <pc:docMk/>
          <pc:sldMk cId="3628601901" sldId="288"/>
        </pc:sldMkLst>
      </pc:sldChg>
      <pc:sldChg chg="modSp mod ord">
        <pc:chgData name="Zora Pardyová" userId="9c4691d969244164" providerId="LiveId" clId="{2F87B68C-B6FD-4134-BC3D-F26818E6D399}" dt="2024-11-17T11:50:32.815" v="1414" actId="27636"/>
        <pc:sldMkLst>
          <pc:docMk/>
          <pc:sldMk cId="2213195871" sldId="290"/>
        </pc:sldMkLst>
        <pc:spChg chg="mod">
          <ac:chgData name="Zora Pardyová" userId="9c4691d969244164" providerId="LiveId" clId="{2F87B68C-B6FD-4134-BC3D-F26818E6D399}" dt="2024-11-17T11:50:32.815" v="1414" actId="27636"/>
          <ac:spMkLst>
            <pc:docMk/>
            <pc:sldMk cId="2213195871" sldId="290"/>
            <ac:spMk id="7" creationId="{35D89761-1387-03A1-CA6B-FA33F370904F}"/>
          </ac:spMkLst>
        </pc:spChg>
      </pc:sldChg>
      <pc:sldChg chg="modSp mod ord">
        <pc:chgData name="Zora Pardyová" userId="9c4691d969244164" providerId="LiveId" clId="{2F87B68C-B6FD-4134-BC3D-F26818E6D399}" dt="2024-11-18T20:44:27.641" v="4140" actId="20577"/>
        <pc:sldMkLst>
          <pc:docMk/>
          <pc:sldMk cId="3948040293" sldId="305"/>
        </pc:sldMkLst>
        <pc:spChg chg="mod">
          <ac:chgData name="Zora Pardyová" userId="9c4691d969244164" providerId="LiveId" clId="{2F87B68C-B6FD-4134-BC3D-F26818E6D399}" dt="2024-11-17T11:47:49.840" v="1400" actId="14100"/>
          <ac:spMkLst>
            <pc:docMk/>
            <pc:sldMk cId="3948040293" sldId="305"/>
            <ac:spMk id="7" creationId="{6F7E5A28-2DAA-A528-A1F7-3898700695EB}"/>
          </ac:spMkLst>
        </pc:spChg>
        <pc:spChg chg="mod">
          <ac:chgData name="Zora Pardyová" userId="9c4691d969244164" providerId="LiveId" clId="{2F87B68C-B6FD-4134-BC3D-F26818E6D399}" dt="2024-11-18T20:44:27.641" v="4140" actId="20577"/>
          <ac:spMkLst>
            <pc:docMk/>
            <pc:sldMk cId="3948040293" sldId="305"/>
            <ac:spMk id="9" creationId="{4ACF273B-78C5-6EE6-769C-87EE104B6AB2}"/>
          </ac:spMkLst>
        </pc:spChg>
      </pc:sldChg>
      <pc:sldChg chg="modSp mod">
        <pc:chgData name="Zora Pardyová" userId="9c4691d969244164" providerId="LiveId" clId="{2F87B68C-B6FD-4134-BC3D-F26818E6D399}" dt="2024-11-18T20:43:16.206" v="4061" actId="14100"/>
        <pc:sldMkLst>
          <pc:docMk/>
          <pc:sldMk cId="365842147" sldId="307"/>
        </pc:sldMkLst>
        <pc:spChg chg="mod">
          <ac:chgData name="Zora Pardyová" userId="9c4691d969244164" providerId="LiveId" clId="{2F87B68C-B6FD-4134-BC3D-F26818E6D399}" dt="2024-11-18T20:43:16.206" v="4061" actId="14100"/>
          <ac:spMkLst>
            <pc:docMk/>
            <pc:sldMk cId="365842147" sldId="307"/>
            <ac:spMk id="9" creationId="{C60673EB-81BA-AF36-A0F3-F69C6B214BCD}"/>
          </ac:spMkLst>
        </pc:spChg>
      </pc:sldChg>
      <pc:sldChg chg="addSp modSp mod ord">
        <pc:chgData name="Zora Pardyová" userId="9c4691d969244164" providerId="LiveId" clId="{2F87B68C-B6FD-4134-BC3D-F26818E6D399}" dt="2024-11-17T18:53:45.826" v="2406" actId="20577"/>
        <pc:sldMkLst>
          <pc:docMk/>
          <pc:sldMk cId="2925385833" sldId="309"/>
        </pc:sldMkLst>
        <pc:spChg chg="add mod">
          <ac:chgData name="Zora Pardyová" userId="9c4691d969244164" providerId="LiveId" clId="{2F87B68C-B6FD-4134-BC3D-F26818E6D399}" dt="2024-11-17T11:35:47.938" v="1378" actId="113"/>
          <ac:spMkLst>
            <pc:docMk/>
            <pc:sldMk cId="2925385833" sldId="309"/>
            <ac:spMk id="2" creationId="{C2F81F08-E613-5833-1C86-9C17871B0017}"/>
          </ac:spMkLst>
        </pc:spChg>
        <pc:spChg chg="mod">
          <ac:chgData name="Zora Pardyová" userId="9c4691d969244164" providerId="LiveId" clId="{2F87B68C-B6FD-4134-BC3D-F26818E6D399}" dt="2024-11-17T18:53:45.826" v="2406" actId="20577"/>
          <ac:spMkLst>
            <pc:docMk/>
            <pc:sldMk cId="2925385833" sldId="309"/>
            <ac:spMk id="3" creationId="{A4FACF67-2866-B0B7-5C81-EA16AF2E73A0}"/>
          </ac:spMkLst>
        </pc:spChg>
        <pc:spChg chg="mod">
          <ac:chgData name="Zora Pardyová" userId="9c4691d969244164" providerId="LiveId" clId="{2F87B68C-B6FD-4134-BC3D-F26818E6D399}" dt="2024-11-17T11:34:51.451" v="1364" actId="14100"/>
          <ac:spMkLst>
            <pc:docMk/>
            <pc:sldMk cId="2925385833" sldId="309"/>
            <ac:spMk id="7" creationId="{DBC3146C-4E2D-B6CC-B23C-FF0964FD0079}"/>
          </ac:spMkLst>
        </pc:spChg>
        <pc:picChg chg="mod">
          <ac:chgData name="Zora Pardyová" userId="9c4691d969244164" providerId="LiveId" clId="{2F87B68C-B6FD-4134-BC3D-F26818E6D399}" dt="2024-11-17T11:35:18.143" v="1374" actId="1076"/>
          <ac:picMkLst>
            <pc:docMk/>
            <pc:sldMk cId="2925385833" sldId="309"/>
            <ac:picMk id="1026" creationId="{420530A1-CF6D-6A91-FD53-C10F40ADFDF4}"/>
          </ac:picMkLst>
        </pc:picChg>
      </pc:sldChg>
      <pc:sldChg chg="modSp mod">
        <pc:chgData name="Zora Pardyová" userId="9c4691d969244164" providerId="LiveId" clId="{2F87B68C-B6FD-4134-BC3D-F26818E6D399}" dt="2024-11-16T17:28:20.040" v="133" actId="20577"/>
        <pc:sldMkLst>
          <pc:docMk/>
          <pc:sldMk cId="396742075" sldId="316"/>
        </pc:sldMkLst>
        <pc:spChg chg="mod">
          <ac:chgData name="Zora Pardyová" userId="9c4691d969244164" providerId="LiveId" clId="{2F87B68C-B6FD-4134-BC3D-F26818E6D399}" dt="2024-11-16T17:28:20.040" v="133" actId="20577"/>
          <ac:spMkLst>
            <pc:docMk/>
            <pc:sldMk cId="396742075" sldId="316"/>
            <ac:spMk id="3" creationId="{51C8B528-8B90-8576-0FA5-38A2FBA0EA20}"/>
          </ac:spMkLst>
        </pc:spChg>
      </pc:sldChg>
      <pc:sldChg chg="del">
        <pc:chgData name="Zora Pardyová" userId="9c4691d969244164" providerId="LiveId" clId="{2F87B68C-B6FD-4134-BC3D-F26818E6D399}" dt="2024-11-16T20:05:32.402" v="614" actId="2696"/>
        <pc:sldMkLst>
          <pc:docMk/>
          <pc:sldMk cId="3992938161" sldId="318"/>
        </pc:sldMkLst>
      </pc:sldChg>
      <pc:sldChg chg="addSp delSp modSp mod">
        <pc:chgData name="Zora Pardyová" userId="9c4691d969244164" providerId="LiveId" clId="{2F87B68C-B6FD-4134-BC3D-F26818E6D399}" dt="2024-11-16T20:02:46.562" v="603" actId="113"/>
        <pc:sldMkLst>
          <pc:docMk/>
          <pc:sldMk cId="2310783657" sldId="426"/>
        </pc:sldMkLst>
        <pc:spChg chg="add del mod">
          <ac:chgData name="Zora Pardyová" userId="9c4691d969244164" providerId="LiveId" clId="{2F87B68C-B6FD-4134-BC3D-F26818E6D399}" dt="2024-11-16T19:53:13.330" v="526" actId="21"/>
          <ac:spMkLst>
            <pc:docMk/>
            <pc:sldMk cId="2310783657" sldId="426"/>
            <ac:spMk id="2" creationId="{7384F47D-C0E1-70CD-9217-65AAACFD0349}"/>
          </ac:spMkLst>
        </pc:spChg>
        <pc:spChg chg="mod">
          <ac:chgData name="Zora Pardyová" userId="9c4691d969244164" providerId="LiveId" clId="{2F87B68C-B6FD-4134-BC3D-F26818E6D399}" dt="2024-11-16T20:02:46.562" v="603" actId="113"/>
          <ac:spMkLst>
            <pc:docMk/>
            <pc:sldMk cId="2310783657" sldId="426"/>
            <ac:spMk id="3" creationId="{37EA048B-9B95-38C4-03A7-DB708938D5D0}"/>
          </ac:spMkLst>
        </pc:spChg>
        <pc:spChg chg="add">
          <ac:chgData name="Zora Pardyová" userId="9c4691d969244164" providerId="LiveId" clId="{2F87B68C-B6FD-4134-BC3D-F26818E6D399}" dt="2024-11-16T19:51:28.850" v="521"/>
          <ac:spMkLst>
            <pc:docMk/>
            <pc:sldMk cId="2310783657" sldId="426"/>
            <ac:spMk id="4" creationId="{DBABCF76-9919-6655-7328-5CE1418EB182}"/>
          </ac:spMkLst>
        </pc:spChg>
        <pc:spChg chg="add mod">
          <ac:chgData name="Zora Pardyová" userId="9c4691d969244164" providerId="LiveId" clId="{2F87B68C-B6FD-4134-BC3D-F26818E6D399}" dt="2024-11-16T19:51:45.453" v="523"/>
          <ac:spMkLst>
            <pc:docMk/>
            <pc:sldMk cId="2310783657" sldId="426"/>
            <ac:spMk id="5" creationId="{A0CF5067-1F8B-F934-00B8-D08DC0E191C7}"/>
          </ac:spMkLst>
        </pc:spChg>
        <pc:picChg chg="add del mod">
          <ac:chgData name="Zora Pardyová" userId="9c4691d969244164" providerId="LiveId" clId="{2F87B68C-B6FD-4134-BC3D-F26818E6D399}" dt="2024-11-16T19:53:13.330" v="526" actId="21"/>
          <ac:picMkLst>
            <pc:docMk/>
            <pc:sldMk cId="2310783657" sldId="426"/>
            <ac:picMk id="1030" creationId="{51B698B0-6882-813A-85C6-BEAFB7328904}"/>
          </ac:picMkLst>
        </pc:picChg>
        <pc:picChg chg="add mod">
          <ac:chgData name="Zora Pardyová" userId="9c4691d969244164" providerId="LiveId" clId="{2F87B68C-B6FD-4134-BC3D-F26818E6D399}" dt="2024-11-16T19:54:40.686" v="528" actId="1076"/>
          <ac:picMkLst>
            <pc:docMk/>
            <pc:sldMk cId="2310783657" sldId="426"/>
            <ac:picMk id="1032" creationId="{BEDCB751-207E-DEF4-416C-346F2B5ADCF4}"/>
          </ac:picMkLst>
        </pc:picChg>
      </pc:sldChg>
      <pc:sldChg chg="modSp mod">
        <pc:chgData name="Zora Pardyová" userId="9c4691d969244164" providerId="LiveId" clId="{2F87B68C-B6FD-4134-BC3D-F26818E6D399}" dt="2024-11-17T10:24:59.355" v="1176" actId="207"/>
        <pc:sldMkLst>
          <pc:docMk/>
          <pc:sldMk cId="1800421193" sldId="427"/>
        </pc:sldMkLst>
        <pc:spChg chg="mod">
          <ac:chgData name="Zora Pardyová" userId="9c4691d969244164" providerId="LiveId" clId="{2F87B68C-B6FD-4134-BC3D-F26818E6D399}" dt="2024-11-17T10:24:59.355" v="1176" actId="207"/>
          <ac:spMkLst>
            <pc:docMk/>
            <pc:sldMk cId="1800421193" sldId="427"/>
            <ac:spMk id="3" creationId="{37EA048B-9B95-38C4-03A7-DB708938D5D0}"/>
          </ac:spMkLst>
        </pc:spChg>
        <pc:spChg chg="mod">
          <ac:chgData name="Zora Pardyová" userId="9c4691d969244164" providerId="LiveId" clId="{2F87B68C-B6FD-4134-BC3D-F26818E6D399}" dt="2024-11-17T10:24:25.412" v="1162" actId="20577"/>
          <ac:spMkLst>
            <pc:docMk/>
            <pc:sldMk cId="1800421193" sldId="427"/>
            <ac:spMk id="7" creationId="{5DADDDD7-FE8A-9D17-D6DC-E84B1E3B22E6}"/>
          </ac:spMkLst>
        </pc:spChg>
      </pc:sldChg>
      <pc:sldChg chg="modSp mod ord">
        <pc:chgData name="Zora Pardyová" userId="9c4691d969244164" providerId="LiveId" clId="{2F87B68C-B6FD-4134-BC3D-F26818E6D399}" dt="2024-11-17T20:37:31.254" v="3509"/>
        <pc:sldMkLst>
          <pc:docMk/>
          <pc:sldMk cId="1083748028" sldId="430"/>
        </pc:sldMkLst>
        <pc:spChg chg="mod">
          <ac:chgData name="Zora Pardyová" userId="9c4691d969244164" providerId="LiveId" clId="{2F87B68C-B6FD-4134-BC3D-F26818E6D399}" dt="2024-11-17T20:36:48.879" v="3507" actId="1076"/>
          <ac:spMkLst>
            <pc:docMk/>
            <pc:sldMk cId="1083748028" sldId="430"/>
            <ac:spMk id="3" creationId="{10EC67E6-5386-4537-9D6B-582612974782}"/>
          </ac:spMkLst>
        </pc:spChg>
      </pc:sldChg>
      <pc:sldChg chg="del">
        <pc:chgData name="Zora Pardyová" userId="9c4691d969244164" providerId="LiveId" clId="{2F87B68C-B6FD-4134-BC3D-F26818E6D399}" dt="2024-11-18T20:28:51.127" v="4006" actId="2696"/>
        <pc:sldMkLst>
          <pc:docMk/>
          <pc:sldMk cId="2481144887" sldId="457"/>
        </pc:sldMkLst>
      </pc:sldChg>
      <pc:sldChg chg="del">
        <pc:chgData name="Zora Pardyová" userId="9c4691d969244164" providerId="LiveId" clId="{2F87B68C-B6FD-4134-BC3D-F26818E6D399}" dt="2024-11-16T20:04:31.844" v="612" actId="2696"/>
        <pc:sldMkLst>
          <pc:docMk/>
          <pc:sldMk cId="3429787676" sldId="459"/>
        </pc:sldMkLst>
      </pc:sldChg>
      <pc:sldChg chg="del">
        <pc:chgData name="Zora Pardyová" userId="9c4691d969244164" providerId="LiveId" clId="{2F87B68C-B6FD-4134-BC3D-F26818E6D399}" dt="2024-11-17T11:47:13.669" v="1397" actId="2696"/>
        <pc:sldMkLst>
          <pc:docMk/>
          <pc:sldMk cId="2029733349" sldId="474"/>
        </pc:sldMkLst>
      </pc:sldChg>
      <pc:sldChg chg="modSp mod ord">
        <pc:chgData name="Zora Pardyová" userId="9c4691d969244164" providerId="LiveId" clId="{2F87B68C-B6FD-4134-BC3D-F26818E6D399}" dt="2024-11-17T20:33:21.819" v="3485" actId="20577"/>
        <pc:sldMkLst>
          <pc:docMk/>
          <pc:sldMk cId="2906797659" sldId="475"/>
        </pc:sldMkLst>
        <pc:spChg chg="mod">
          <ac:chgData name="Zora Pardyová" userId="9c4691d969244164" providerId="LiveId" clId="{2F87B68C-B6FD-4134-BC3D-F26818E6D399}" dt="2024-11-17T20:33:21.819" v="3485" actId="20577"/>
          <ac:spMkLst>
            <pc:docMk/>
            <pc:sldMk cId="2906797659" sldId="475"/>
            <ac:spMk id="2" creationId="{CF8D09C7-2CF7-93D0-0BFD-909F7E7BEA9C}"/>
          </ac:spMkLst>
        </pc:spChg>
      </pc:sldChg>
      <pc:sldChg chg="modSp mod ord">
        <pc:chgData name="Zora Pardyová" userId="9c4691d969244164" providerId="LiveId" clId="{2F87B68C-B6FD-4134-BC3D-F26818E6D399}" dt="2024-11-17T20:35:29.760" v="3503" actId="1076"/>
        <pc:sldMkLst>
          <pc:docMk/>
          <pc:sldMk cId="2243230637" sldId="476"/>
        </pc:sldMkLst>
        <pc:spChg chg="mod">
          <ac:chgData name="Zora Pardyová" userId="9c4691d969244164" providerId="LiveId" clId="{2F87B68C-B6FD-4134-BC3D-F26818E6D399}" dt="2024-11-17T20:35:26.373" v="3502" actId="1076"/>
          <ac:spMkLst>
            <pc:docMk/>
            <pc:sldMk cId="2243230637" sldId="476"/>
            <ac:spMk id="2" creationId="{6808EF13-3562-DD3B-9881-3D96E3ACDDB7}"/>
          </ac:spMkLst>
        </pc:spChg>
        <pc:spChg chg="mod">
          <ac:chgData name="Zora Pardyová" userId="9c4691d969244164" providerId="LiveId" clId="{2F87B68C-B6FD-4134-BC3D-F26818E6D399}" dt="2024-11-17T20:35:21.734" v="3501" actId="6549"/>
          <ac:spMkLst>
            <pc:docMk/>
            <pc:sldMk cId="2243230637" sldId="476"/>
            <ac:spMk id="3" creationId="{508C60D6-7C9B-7281-4266-0B85F59152D7}"/>
          </ac:spMkLst>
        </pc:spChg>
        <pc:spChg chg="mod">
          <ac:chgData name="Zora Pardyová" userId="9c4691d969244164" providerId="LiveId" clId="{2F87B68C-B6FD-4134-BC3D-F26818E6D399}" dt="2024-11-17T20:35:29.760" v="3503" actId="1076"/>
          <ac:spMkLst>
            <pc:docMk/>
            <pc:sldMk cId="2243230637" sldId="476"/>
            <ac:spMk id="11" creationId="{F1D1965A-FBA9-5E3E-6459-F3A04E02E734}"/>
          </ac:spMkLst>
        </pc:spChg>
      </pc:sldChg>
      <pc:sldChg chg="del ord">
        <pc:chgData name="Zora Pardyová" userId="9c4691d969244164" providerId="LiveId" clId="{2F87B68C-B6FD-4134-BC3D-F26818E6D399}" dt="2024-11-17T14:48:24.514" v="1415" actId="2696"/>
        <pc:sldMkLst>
          <pc:docMk/>
          <pc:sldMk cId="3620218845" sldId="477"/>
        </pc:sldMkLst>
      </pc:sldChg>
      <pc:sldChg chg="modSp mod ord">
        <pc:chgData name="Zora Pardyová" userId="9c4691d969244164" providerId="LiveId" clId="{2F87B68C-B6FD-4134-BC3D-F26818E6D399}" dt="2024-11-17T11:49:59.835" v="1408" actId="255"/>
        <pc:sldMkLst>
          <pc:docMk/>
          <pc:sldMk cId="252166572" sldId="478"/>
        </pc:sldMkLst>
        <pc:spChg chg="mod">
          <ac:chgData name="Zora Pardyová" userId="9c4691d969244164" providerId="LiveId" clId="{2F87B68C-B6FD-4134-BC3D-F26818E6D399}" dt="2024-11-17T11:49:59.835" v="1408" actId="255"/>
          <ac:spMkLst>
            <pc:docMk/>
            <pc:sldMk cId="252166572" sldId="478"/>
            <ac:spMk id="7" creationId="{95AD1D3C-4E92-FB39-860C-2E1E5D8E8ABF}"/>
          </ac:spMkLst>
        </pc:spChg>
      </pc:sldChg>
      <pc:sldChg chg="modSp mod ord">
        <pc:chgData name="Zora Pardyová" userId="9c4691d969244164" providerId="LiveId" clId="{2F87B68C-B6FD-4134-BC3D-F26818E6D399}" dt="2024-11-17T20:33:34.115" v="3487" actId="20577"/>
        <pc:sldMkLst>
          <pc:docMk/>
          <pc:sldMk cId="3494922842" sldId="482"/>
        </pc:sldMkLst>
        <pc:spChg chg="mod">
          <ac:chgData name="Zora Pardyová" userId="9c4691d969244164" providerId="LiveId" clId="{2F87B68C-B6FD-4134-BC3D-F26818E6D399}" dt="2024-11-17T20:33:34.115" v="3487" actId="20577"/>
          <ac:spMkLst>
            <pc:docMk/>
            <pc:sldMk cId="3494922842" sldId="482"/>
            <ac:spMk id="7" creationId="{AE78B38C-B3D0-A207-FFAC-8563D001CA01}"/>
          </ac:spMkLst>
        </pc:spChg>
      </pc:sldChg>
      <pc:sldChg chg="del">
        <pc:chgData name="Zora Pardyová" userId="9c4691d969244164" providerId="LiveId" clId="{2F87B68C-B6FD-4134-BC3D-F26818E6D399}" dt="2024-11-17T15:05:12.880" v="1756" actId="2696"/>
        <pc:sldMkLst>
          <pc:docMk/>
          <pc:sldMk cId="3733957597" sldId="489"/>
        </pc:sldMkLst>
      </pc:sldChg>
      <pc:sldChg chg="ord">
        <pc:chgData name="Zora Pardyová" userId="9c4691d969244164" providerId="LiveId" clId="{2F87B68C-B6FD-4134-BC3D-F26818E6D399}" dt="2024-11-17T10:12:25.166" v="946"/>
        <pc:sldMkLst>
          <pc:docMk/>
          <pc:sldMk cId="2115050100" sldId="490"/>
        </pc:sldMkLst>
      </pc:sldChg>
      <pc:sldChg chg="ord">
        <pc:chgData name="Zora Pardyová" userId="9c4691d969244164" providerId="LiveId" clId="{2F87B68C-B6FD-4134-BC3D-F26818E6D399}" dt="2024-11-16T20:14:15.470" v="638"/>
        <pc:sldMkLst>
          <pc:docMk/>
          <pc:sldMk cId="2402099549" sldId="491"/>
        </pc:sldMkLst>
      </pc:sldChg>
      <pc:sldChg chg="modSp del mod ord">
        <pc:chgData name="Zora Pardyová" userId="9c4691d969244164" providerId="LiveId" clId="{2F87B68C-B6FD-4134-BC3D-F26818E6D399}" dt="2024-11-17T11:31:38.691" v="1351" actId="2696"/>
        <pc:sldMkLst>
          <pc:docMk/>
          <pc:sldMk cId="1948731794" sldId="492"/>
        </pc:sldMkLst>
        <pc:spChg chg="mod">
          <ac:chgData name="Zora Pardyová" userId="9c4691d969244164" providerId="LiveId" clId="{2F87B68C-B6FD-4134-BC3D-F26818E6D399}" dt="2024-11-16T17:26:07.559" v="131" actId="5793"/>
          <ac:spMkLst>
            <pc:docMk/>
            <pc:sldMk cId="1948731794" sldId="492"/>
            <ac:spMk id="7" creationId="{35D89761-1387-03A1-CA6B-FA33F370904F}"/>
          </ac:spMkLst>
        </pc:spChg>
        <pc:picChg chg="mod">
          <ac:chgData name="Zora Pardyová" userId="9c4691d969244164" providerId="LiveId" clId="{2F87B68C-B6FD-4134-BC3D-F26818E6D399}" dt="2024-11-16T17:25:34.331" v="104" actId="1076"/>
          <ac:picMkLst>
            <pc:docMk/>
            <pc:sldMk cId="1948731794" sldId="492"/>
            <ac:picMk id="5" creationId="{570F29A0-1631-FA50-F785-B44C63820256}"/>
          </ac:picMkLst>
        </pc:picChg>
      </pc:sldChg>
      <pc:sldChg chg="del">
        <pc:chgData name="Zora Pardyová" userId="9c4691d969244164" providerId="LiveId" clId="{2F87B68C-B6FD-4134-BC3D-F26818E6D399}" dt="2024-11-17T14:48:44.805" v="1418" actId="2696"/>
        <pc:sldMkLst>
          <pc:docMk/>
          <pc:sldMk cId="1056394632" sldId="493"/>
        </pc:sldMkLst>
      </pc:sldChg>
      <pc:sldChg chg="ord">
        <pc:chgData name="Zora Pardyová" userId="9c4691d969244164" providerId="LiveId" clId="{2F87B68C-B6FD-4134-BC3D-F26818E6D399}" dt="2024-11-17T09:54:41.929" v="919"/>
        <pc:sldMkLst>
          <pc:docMk/>
          <pc:sldMk cId="4008753125" sldId="494"/>
        </pc:sldMkLst>
      </pc:sldChg>
      <pc:sldChg chg="ord">
        <pc:chgData name="Zora Pardyová" userId="9c4691d969244164" providerId="LiveId" clId="{2F87B68C-B6FD-4134-BC3D-F26818E6D399}" dt="2024-11-16T20:10:50.207" v="636"/>
        <pc:sldMkLst>
          <pc:docMk/>
          <pc:sldMk cId="3226234375" sldId="495"/>
        </pc:sldMkLst>
      </pc:sldChg>
      <pc:sldChg chg="ord">
        <pc:chgData name="Zora Pardyová" userId="9c4691d969244164" providerId="LiveId" clId="{2F87B68C-B6FD-4134-BC3D-F26818E6D399}" dt="2024-11-18T20:38:48.927" v="4012"/>
        <pc:sldMkLst>
          <pc:docMk/>
          <pc:sldMk cId="985615132" sldId="496"/>
        </pc:sldMkLst>
      </pc:sldChg>
      <pc:sldChg chg="ord">
        <pc:chgData name="Zora Pardyová" userId="9c4691d969244164" providerId="LiveId" clId="{2F87B68C-B6FD-4134-BC3D-F26818E6D399}" dt="2024-11-16T20:10:46.486" v="634"/>
        <pc:sldMkLst>
          <pc:docMk/>
          <pc:sldMk cId="2668412419" sldId="497"/>
        </pc:sldMkLst>
      </pc:sldChg>
      <pc:sldChg chg="addSp delSp modSp del mod">
        <pc:chgData name="Zora Pardyová" userId="9c4691d969244164" providerId="LiveId" clId="{2F87B68C-B6FD-4134-BC3D-F26818E6D399}" dt="2024-11-18T20:39:11.159" v="4013" actId="2696"/>
        <pc:sldMkLst>
          <pc:docMk/>
          <pc:sldMk cId="2572974835" sldId="498"/>
        </pc:sldMkLst>
        <pc:spChg chg="mod ord">
          <ac:chgData name="Zora Pardyová" userId="9c4691d969244164" providerId="LiveId" clId="{2F87B68C-B6FD-4134-BC3D-F26818E6D399}" dt="2024-11-17T09:56:53.832" v="925" actId="26606"/>
          <ac:spMkLst>
            <pc:docMk/>
            <pc:sldMk cId="2572974835" sldId="498"/>
            <ac:spMk id="6" creationId="{D9080CFA-6AD1-D481-0A89-674C004BEB7A}"/>
          </ac:spMkLst>
        </pc:spChg>
        <pc:spChg chg="del">
          <ac:chgData name="Zora Pardyová" userId="9c4691d969244164" providerId="LiveId" clId="{2F87B68C-B6FD-4134-BC3D-F26818E6D399}" dt="2024-11-17T09:55:47.087" v="923" actId="26606"/>
          <ac:spMkLst>
            <pc:docMk/>
            <pc:sldMk cId="2572974835" sldId="498"/>
            <ac:spMk id="4103" creationId="{42A4FC2C-047E-45A5-965D-8E1E3BF09BC6}"/>
          </ac:spMkLst>
        </pc:spChg>
        <pc:spChg chg="add del">
          <ac:chgData name="Zora Pardyová" userId="9c4691d969244164" providerId="LiveId" clId="{2F87B68C-B6FD-4134-BC3D-F26818E6D399}" dt="2024-11-17T09:56:53.832" v="925" actId="26606"/>
          <ac:spMkLst>
            <pc:docMk/>
            <pc:sldMk cId="2572974835" sldId="498"/>
            <ac:spMk id="4108" creationId="{AB8C311F-7253-4AED-9701-7FC0708C41C7}"/>
          </ac:spMkLst>
        </pc:spChg>
        <pc:spChg chg="add del">
          <ac:chgData name="Zora Pardyová" userId="9c4691d969244164" providerId="LiveId" clId="{2F87B68C-B6FD-4134-BC3D-F26818E6D399}" dt="2024-11-17T09:56:53.832" v="925" actId="26606"/>
          <ac:spMkLst>
            <pc:docMk/>
            <pc:sldMk cId="2572974835" sldId="498"/>
            <ac:spMk id="4110" creationId="{FD073016-B734-483B-8953-5BADEE145112}"/>
          </ac:spMkLst>
        </pc:spChg>
        <pc:spChg chg="add del">
          <ac:chgData name="Zora Pardyová" userId="9c4691d969244164" providerId="LiveId" clId="{2F87B68C-B6FD-4134-BC3D-F26818E6D399}" dt="2024-11-17T09:56:53.832" v="925" actId="26606"/>
          <ac:spMkLst>
            <pc:docMk/>
            <pc:sldMk cId="2572974835" sldId="498"/>
            <ac:spMk id="4112" creationId="{90A7EAB6-59D3-4325-8DE6-E0CA4009CE53}"/>
          </ac:spMkLst>
        </pc:spChg>
        <pc:spChg chg="add del">
          <ac:chgData name="Zora Pardyová" userId="9c4691d969244164" providerId="LiveId" clId="{2F87B68C-B6FD-4134-BC3D-F26818E6D399}" dt="2024-11-17T09:56:53.832" v="925" actId="26606"/>
          <ac:spMkLst>
            <pc:docMk/>
            <pc:sldMk cId="2572974835" sldId="498"/>
            <ac:spMk id="4114" creationId="{A8D57A06-A426-446D-B02C-A2DC6B62E45E}"/>
          </ac:spMkLst>
        </pc:spChg>
        <pc:spChg chg="add del">
          <ac:chgData name="Zora Pardyová" userId="9c4691d969244164" providerId="LiveId" clId="{2F87B68C-B6FD-4134-BC3D-F26818E6D399}" dt="2024-11-17T09:57:02.352" v="926" actId="21"/>
          <ac:spMkLst>
            <pc:docMk/>
            <pc:sldMk cId="2572974835" sldId="498"/>
            <ac:spMk id="4118" creationId="{7479743D-218D-3D47-2AFC-56BCC9E4FD0B}"/>
          </ac:spMkLst>
        </pc:spChg>
        <pc:spChg chg="add">
          <ac:chgData name="Zora Pardyová" userId="9c4691d969244164" providerId="LiveId" clId="{2F87B68C-B6FD-4134-BC3D-F26818E6D399}" dt="2024-11-17T09:56:53.832" v="925" actId="26606"/>
          <ac:spMkLst>
            <pc:docMk/>
            <pc:sldMk cId="2572974835" sldId="498"/>
            <ac:spMk id="4121" creationId="{AE3A741D-C19B-960A-5803-1C5887147820}"/>
          </ac:spMkLst>
        </pc:spChg>
        <pc:spChg chg="add">
          <ac:chgData name="Zora Pardyová" userId="9c4691d969244164" providerId="LiveId" clId="{2F87B68C-B6FD-4134-BC3D-F26818E6D399}" dt="2024-11-17T09:56:53.832" v="925" actId="26606"/>
          <ac:spMkLst>
            <pc:docMk/>
            <pc:sldMk cId="2572974835" sldId="498"/>
            <ac:spMk id="4123" creationId="{DC39DE25-0E4E-0AA7-0932-1D78C2372786}"/>
          </ac:spMkLst>
        </pc:spChg>
        <pc:spChg chg="add">
          <ac:chgData name="Zora Pardyová" userId="9c4691d969244164" providerId="LiveId" clId="{2F87B68C-B6FD-4134-BC3D-F26818E6D399}" dt="2024-11-17T09:56:53.832" v="925" actId="26606"/>
          <ac:spMkLst>
            <pc:docMk/>
            <pc:sldMk cId="2572974835" sldId="498"/>
            <ac:spMk id="4125" creationId="{8D6EA299-0840-6DEA-E670-C49AEBC87E89}"/>
          </ac:spMkLst>
        </pc:spChg>
        <pc:picChg chg="mod ord">
          <ac:chgData name="Zora Pardyová" userId="9c4691d969244164" providerId="LiveId" clId="{2F87B68C-B6FD-4134-BC3D-F26818E6D399}" dt="2024-11-17T09:57:08.043" v="927" actId="1076"/>
          <ac:picMkLst>
            <pc:docMk/>
            <pc:sldMk cId="2572974835" sldId="498"/>
            <ac:picMk id="4098" creationId="{E4807A0B-DB40-D902-4EC5-A63D6BB247D4}"/>
          </ac:picMkLst>
        </pc:picChg>
      </pc:sldChg>
      <pc:sldChg chg="modSp del">
        <pc:chgData name="Zora Pardyová" userId="9c4691d969244164" providerId="LiveId" clId="{2F87B68C-B6FD-4134-BC3D-F26818E6D399}" dt="2024-11-17T09:48:58.296" v="897" actId="2696"/>
        <pc:sldMkLst>
          <pc:docMk/>
          <pc:sldMk cId="2784682092" sldId="500"/>
        </pc:sldMkLst>
        <pc:picChg chg="mod">
          <ac:chgData name="Zora Pardyová" userId="9c4691d969244164" providerId="LiveId" clId="{2F87B68C-B6FD-4134-BC3D-F26818E6D399}" dt="2024-11-17T09:48:25.712" v="894" actId="1076"/>
          <ac:picMkLst>
            <pc:docMk/>
            <pc:sldMk cId="2784682092" sldId="500"/>
            <ac:picMk id="7170" creationId="{0D694D73-67C8-4748-B546-F3D22D91CC57}"/>
          </ac:picMkLst>
        </pc:picChg>
      </pc:sldChg>
      <pc:sldChg chg="addSp delSp modSp del mod ord">
        <pc:chgData name="Zora Pardyová" userId="9c4691d969244164" providerId="LiveId" clId="{2F87B68C-B6FD-4134-BC3D-F26818E6D399}" dt="2024-11-17T11:23:04.431" v="1345" actId="2696"/>
        <pc:sldMkLst>
          <pc:docMk/>
          <pc:sldMk cId="3805552581" sldId="501"/>
        </pc:sldMkLst>
        <pc:spChg chg="add del mod">
          <ac:chgData name="Zora Pardyová" userId="9c4691d969244164" providerId="LiveId" clId="{2F87B68C-B6FD-4134-BC3D-F26818E6D399}" dt="2024-11-17T10:19:39.982" v="1060" actId="21"/>
          <ac:spMkLst>
            <pc:docMk/>
            <pc:sldMk cId="3805552581" sldId="501"/>
            <ac:spMk id="2" creationId="{DEDF8E7A-4A5F-3DC8-BDF6-240AD38D7EFD}"/>
          </ac:spMkLst>
        </pc:spChg>
        <pc:spChg chg="mod">
          <ac:chgData name="Zora Pardyová" userId="9c4691d969244164" providerId="LiveId" clId="{2F87B68C-B6FD-4134-BC3D-F26818E6D399}" dt="2024-11-17T10:27:49.548" v="1196" actId="27636"/>
          <ac:spMkLst>
            <pc:docMk/>
            <pc:sldMk cId="3805552581" sldId="501"/>
            <ac:spMk id="3" creationId="{A4FACF67-2866-B0B7-5C81-EA16AF2E73A0}"/>
          </ac:spMkLst>
        </pc:spChg>
        <pc:spChg chg="mod">
          <ac:chgData name="Zora Pardyová" userId="9c4691d969244164" providerId="LiveId" clId="{2F87B68C-B6FD-4134-BC3D-F26818E6D399}" dt="2024-11-17T10:20:37.716" v="1083" actId="207"/>
          <ac:spMkLst>
            <pc:docMk/>
            <pc:sldMk cId="3805552581" sldId="501"/>
            <ac:spMk id="7" creationId="{DBC3146C-4E2D-B6CC-B23C-FF0964FD0079}"/>
          </ac:spMkLst>
        </pc:spChg>
      </pc:sldChg>
      <pc:sldChg chg="del">
        <pc:chgData name="Zora Pardyová" userId="9c4691d969244164" providerId="LiveId" clId="{2F87B68C-B6FD-4134-BC3D-F26818E6D399}" dt="2024-11-17T11:29:11.924" v="1348" actId="2696"/>
        <pc:sldMkLst>
          <pc:docMk/>
          <pc:sldMk cId="2181854455" sldId="503"/>
        </pc:sldMkLst>
      </pc:sldChg>
      <pc:sldChg chg="del">
        <pc:chgData name="Zora Pardyová" userId="9c4691d969244164" providerId="LiveId" clId="{2F87B68C-B6FD-4134-BC3D-F26818E6D399}" dt="2024-11-16T20:04:50.258" v="613" actId="2696"/>
        <pc:sldMkLst>
          <pc:docMk/>
          <pc:sldMk cId="1018733079" sldId="505"/>
        </pc:sldMkLst>
      </pc:sldChg>
      <pc:sldChg chg="ord">
        <pc:chgData name="Zora Pardyová" userId="9c4691d969244164" providerId="LiveId" clId="{2F87B68C-B6FD-4134-BC3D-F26818E6D399}" dt="2024-11-17T11:30:31.383" v="1350"/>
        <pc:sldMkLst>
          <pc:docMk/>
          <pc:sldMk cId="3822714765" sldId="507"/>
        </pc:sldMkLst>
      </pc:sldChg>
      <pc:sldChg chg="addSp delSp modSp add mod ord">
        <pc:chgData name="Zora Pardyová" userId="9c4691d969244164" providerId="LiveId" clId="{2F87B68C-B6FD-4134-BC3D-F26818E6D399}" dt="2024-11-17T11:16:11.462" v="1331" actId="20577"/>
        <pc:sldMkLst>
          <pc:docMk/>
          <pc:sldMk cId="3077688114" sldId="512"/>
        </pc:sldMkLst>
        <pc:spChg chg="add del mod">
          <ac:chgData name="Zora Pardyová" userId="9c4691d969244164" providerId="LiveId" clId="{2F87B68C-B6FD-4134-BC3D-F26818E6D399}" dt="2024-11-16T17:38:44.161" v="348"/>
          <ac:spMkLst>
            <pc:docMk/>
            <pc:sldMk cId="3077688114" sldId="512"/>
            <ac:spMk id="2" creationId="{73A1F0E0-11D2-705B-FF0E-F0A57CB1FF38}"/>
          </ac:spMkLst>
        </pc:spChg>
        <pc:spChg chg="mod">
          <ac:chgData name="Zora Pardyová" userId="9c4691d969244164" providerId="LiveId" clId="{2F87B68C-B6FD-4134-BC3D-F26818E6D399}" dt="2024-11-17T11:15:46.280" v="1314" actId="20577"/>
          <ac:spMkLst>
            <pc:docMk/>
            <pc:sldMk cId="3077688114" sldId="512"/>
            <ac:spMk id="3" creationId="{3B6ADFB7-FA27-C17A-AFB6-E4362DD9394F}"/>
          </ac:spMkLst>
        </pc:spChg>
        <pc:spChg chg="add del mod">
          <ac:chgData name="Zora Pardyová" userId="9c4691d969244164" providerId="LiveId" clId="{2F87B68C-B6FD-4134-BC3D-F26818E6D399}" dt="2024-11-16T17:38:44.163" v="350"/>
          <ac:spMkLst>
            <pc:docMk/>
            <pc:sldMk cId="3077688114" sldId="512"/>
            <ac:spMk id="4" creationId="{1BCC338C-B493-F3ED-8613-B2B1F8049F4B}"/>
          </ac:spMkLst>
        </pc:spChg>
        <pc:spChg chg="add del mod">
          <ac:chgData name="Zora Pardyová" userId="9c4691d969244164" providerId="LiveId" clId="{2F87B68C-B6FD-4134-BC3D-F26818E6D399}" dt="2024-11-16T17:39:46.260" v="362"/>
          <ac:spMkLst>
            <pc:docMk/>
            <pc:sldMk cId="3077688114" sldId="512"/>
            <ac:spMk id="7" creationId="{81BBD908-C12C-D3D5-6375-67B276F40346}"/>
          </ac:spMkLst>
        </pc:spChg>
        <pc:spChg chg="add del mod">
          <ac:chgData name="Zora Pardyová" userId="9c4691d969244164" providerId="LiveId" clId="{2F87B68C-B6FD-4134-BC3D-F26818E6D399}" dt="2024-11-16T17:39:46.262" v="364"/>
          <ac:spMkLst>
            <pc:docMk/>
            <pc:sldMk cId="3077688114" sldId="512"/>
            <ac:spMk id="8" creationId="{0364D28F-9079-723F-121D-AEE3DAF31D1B}"/>
          </ac:spMkLst>
        </pc:spChg>
        <pc:spChg chg="add del mod">
          <ac:chgData name="Zora Pardyová" userId="9c4691d969244164" providerId="LiveId" clId="{2F87B68C-B6FD-4134-BC3D-F26818E6D399}" dt="2024-11-16T17:39:46.251" v="360" actId="21"/>
          <ac:spMkLst>
            <pc:docMk/>
            <pc:sldMk cId="3077688114" sldId="512"/>
            <ac:spMk id="9" creationId="{34770361-2863-6F71-5F43-345841C63613}"/>
          </ac:spMkLst>
        </pc:spChg>
        <pc:spChg chg="mod">
          <ac:chgData name="Zora Pardyová" userId="9c4691d969244164" providerId="LiveId" clId="{2F87B68C-B6FD-4134-BC3D-F26818E6D399}" dt="2024-11-17T11:16:11.462" v="1331" actId="20577"/>
          <ac:spMkLst>
            <pc:docMk/>
            <pc:sldMk cId="3077688114" sldId="512"/>
            <ac:spMk id="10" creationId="{83546A80-6A24-A53A-ADC4-580722C5130A}"/>
          </ac:spMkLst>
        </pc:spChg>
        <pc:picChg chg="add del mod">
          <ac:chgData name="Zora Pardyová" userId="9c4691d969244164" providerId="LiveId" clId="{2F87B68C-B6FD-4134-BC3D-F26818E6D399}" dt="2024-11-16T17:39:48.365" v="365" actId="478"/>
          <ac:picMkLst>
            <pc:docMk/>
            <pc:sldMk cId="3077688114" sldId="512"/>
            <ac:picMk id="5" creationId="{224CEE73-8932-0E1D-9FF6-0CFDD33F62EC}"/>
          </ac:picMkLst>
        </pc:picChg>
        <pc:picChg chg="add mod">
          <ac:chgData name="Zora Pardyová" userId="9c4691d969244164" providerId="LiveId" clId="{2F87B68C-B6FD-4134-BC3D-F26818E6D399}" dt="2024-11-17T11:12:45.285" v="1267" actId="1076"/>
          <ac:picMkLst>
            <pc:docMk/>
            <pc:sldMk cId="3077688114" sldId="512"/>
            <ac:picMk id="11" creationId="{8C7529E0-2F99-1531-CBB7-007EA9E29BB8}"/>
          </ac:picMkLst>
        </pc:picChg>
        <pc:picChg chg="add del mod">
          <ac:chgData name="Zora Pardyová" userId="9c4691d969244164" providerId="LiveId" clId="{2F87B68C-B6FD-4134-BC3D-F26818E6D399}" dt="2024-11-16T17:38:44.139" v="346" actId="21"/>
          <ac:picMkLst>
            <pc:docMk/>
            <pc:sldMk cId="3077688114" sldId="512"/>
            <ac:picMk id="1026" creationId="{224CEE73-8932-0E1D-9FF6-0CFDD33F62EC}"/>
          </ac:picMkLst>
        </pc:picChg>
      </pc:sldChg>
      <pc:sldChg chg="addSp delSp modSp new del mod setBg">
        <pc:chgData name="Zora Pardyová" userId="9c4691d969244164" providerId="LiveId" clId="{2F87B68C-B6FD-4134-BC3D-F26818E6D399}" dt="2024-11-17T09:51:52.992" v="908" actId="2696"/>
        <pc:sldMkLst>
          <pc:docMk/>
          <pc:sldMk cId="249250466" sldId="513"/>
        </pc:sldMkLst>
        <pc:spChg chg="del">
          <ac:chgData name="Zora Pardyová" userId="9c4691d969244164" providerId="LiveId" clId="{2F87B68C-B6FD-4134-BC3D-F26818E6D399}" dt="2024-11-17T09:51:43.116" v="907" actId="26606"/>
          <ac:spMkLst>
            <pc:docMk/>
            <pc:sldMk cId="249250466" sldId="513"/>
            <ac:spMk id="2" creationId="{BFE1C652-8CCE-D362-FE4F-136E8D26468F}"/>
          </ac:spMkLst>
        </pc:spChg>
        <pc:spChg chg="del">
          <ac:chgData name="Zora Pardyová" userId="9c4691d969244164" providerId="LiveId" clId="{2F87B68C-B6FD-4134-BC3D-F26818E6D399}" dt="2024-11-17T09:48:22.052" v="893"/>
          <ac:spMkLst>
            <pc:docMk/>
            <pc:sldMk cId="249250466" sldId="513"/>
            <ac:spMk id="3" creationId="{82357B52-577E-CA31-F6A6-382A752D336B}"/>
          </ac:spMkLst>
        </pc:spChg>
        <pc:spChg chg="mod ord">
          <ac:chgData name="Zora Pardyová" userId="9c4691d969244164" providerId="LiveId" clId="{2F87B68C-B6FD-4134-BC3D-F26818E6D399}" dt="2024-11-17T09:51:43.116" v="907" actId="26606"/>
          <ac:spMkLst>
            <pc:docMk/>
            <pc:sldMk cId="249250466" sldId="513"/>
            <ac:spMk id="4" creationId="{B20A9CE8-BCD3-E01D-6B59-A3E1651DE07B}"/>
          </ac:spMkLst>
        </pc:spChg>
        <pc:spChg chg="add">
          <ac:chgData name="Zora Pardyová" userId="9c4691d969244164" providerId="LiveId" clId="{2F87B68C-B6FD-4134-BC3D-F26818E6D399}" dt="2024-11-17T09:51:43.116" v="907" actId="26606"/>
          <ac:spMkLst>
            <pc:docMk/>
            <pc:sldMk cId="249250466" sldId="513"/>
            <ac:spMk id="10" creationId="{E2BA2BD9-7B54-4190-8F06-3EF3658A0020}"/>
          </ac:spMkLst>
        </pc:spChg>
        <pc:picChg chg="add mod">
          <ac:chgData name="Zora Pardyová" userId="9c4691d969244164" providerId="LiveId" clId="{2F87B68C-B6FD-4134-BC3D-F26818E6D399}" dt="2024-11-17T09:51:43.116" v="907" actId="26606"/>
          <ac:picMkLst>
            <pc:docMk/>
            <pc:sldMk cId="249250466" sldId="513"/>
            <ac:picMk id="5" creationId="{92B7C5E2-8823-2B93-DEAA-8C09FB2E9010}"/>
          </ac:picMkLst>
        </pc:picChg>
      </pc:sldChg>
      <pc:sldChg chg="addSp delSp modSp new del mod setBg">
        <pc:chgData name="Zora Pardyová" userId="9c4691d969244164" providerId="LiveId" clId="{2F87B68C-B6FD-4134-BC3D-F26818E6D399}" dt="2024-11-17T09:51:23.159" v="906" actId="2696"/>
        <pc:sldMkLst>
          <pc:docMk/>
          <pc:sldMk cId="1456669988" sldId="514"/>
        </pc:sldMkLst>
        <pc:spChg chg="del">
          <ac:chgData name="Zora Pardyová" userId="9c4691d969244164" providerId="LiveId" clId="{2F87B68C-B6FD-4134-BC3D-F26818E6D399}" dt="2024-11-17T09:49:55.494" v="900" actId="26606"/>
          <ac:spMkLst>
            <pc:docMk/>
            <pc:sldMk cId="1456669988" sldId="514"/>
            <ac:spMk id="2" creationId="{C8974255-BB76-C43F-D68E-8AE43E644CF2}"/>
          </ac:spMkLst>
        </pc:spChg>
        <pc:spChg chg="del">
          <ac:chgData name="Zora Pardyová" userId="9c4691d969244164" providerId="LiveId" clId="{2F87B68C-B6FD-4134-BC3D-F26818E6D399}" dt="2024-11-17T09:48:52.458" v="896"/>
          <ac:spMkLst>
            <pc:docMk/>
            <pc:sldMk cId="1456669988" sldId="514"/>
            <ac:spMk id="3" creationId="{7B6A8C37-405A-3EBB-4CEB-4E2E729AB328}"/>
          </ac:spMkLst>
        </pc:spChg>
        <pc:spChg chg="mod ord">
          <ac:chgData name="Zora Pardyová" userId="9c4691d969244164" providerId="LiveId" clId="{2F87B68C-B6FD-4134-BC3D-F26818E6D399}" dt="2024-11-17T09:49:55.494" v="900" actId="26606"/>
          <ac:spMkLst>
            <pc:docMk/>
            <pc:sldMk cId="1456669988" sldId="514"/>
            <ac:spMk id="4" creationId="{59A4950E-ABFA-C2B0-50DA-A33BC2DE8457}"/>
          </ac:spMkLst>
        </pc:spChg>
        <pc:spChg chg="add del mod">
          <ac:chgData name="Zora Pardyová" userId="9c4691d969244164" providerId="LiveId" clId="{2F87B68C-B6FD-4134-BC3D-F26818E6D399}" dt="2024-11-17T09:49:40.042" v="899"/>
          <ac:spMkLst>
            <pc:docMk/>
            <pc:sldMk cId="1456669988" sldId="514"/>
            <ac:spMk id="6" creationId="{ACB5BAE4-FE10-7FD8-4A08-A5CD99589CDD}"/>
          </ac:spMkLst>
        </pc:spChg>
        <pc:grpChg chg="add">
          <ac:chgData name="Zora Pardyová" userId="9c4691d969244164" providerId="LiveId" clId="{2F87B68C-B6FD-4134-BC3D-F26818E6D399}" dt="2024-11-17T09:49:55.494" v="900" actId="26606"/>
          <ac:grpSpMkLst>
            <pc:docMk/>
            <pc:sldMk cId="1456669988" sldId="514"/>
            <ac:grpSpMk id="12" creationId="{723C66ED-DBBF-12CA-7F5E-813E0E7D036A}"/>
          </ac:grpSpMkLst>
        </pc:grpChg>
        <pc:picChg chg="add del mod">
          <ac:chgData name="Zora Pardyová" userId="9c4691d969244164" providerId="LiveId" clId="{2F87B68C-B6FD-4134-BC3D-F26818E6D399}" dt="2024-11-17T09:49:18.932" v="898" actId="21"/>
          <ac:picMkLst>
            <pc:docMk/>
            <pc:sldMk cId="1456669988" sldId="514"/>
            <ac:picMk id="5" creationId="{8A37F260-4235-C540-215C-BEA411BAE895}"/>
          </ac:picMkLst>
        </pc:picChg>
        <pc:picChg chg="add mod">
          <ac:chgData name="Zora Pardyová" userId="9c4691d969244164" providerId="LiveId" clId="{2F87B68C-B6FD-4134-BC3D-F26818E6D399}" dt="2024-11-17T09:49:55.494" v="900" actId="26606"/>
          <ac:picMkLst>
            <pc:docMk/>
            <pc:sldMk cId="1456669988" sldId="514"/>
            <ac:picMk id="7" creationId="{14CAB602-851C-7163-5BBC-EC3365A13DDE}"/>
          </ac:picMkLst>
        </pc:picChg>
      </pc:sldChg>
      <pc:sldChg chg="addSp delSp modSp new mod setBg">
        <pc:chgData name="Zora Pardyová" userId="9c4691d969244164" providerId="LiveId" clId="{2F87B68C-B6FD-4134-BC3D-F26818E6D399}" dt="2024-11-17T09:54:50.637" v="920" actId="26606"/>
        <pc:sldMkLst>
          <pc:docMk/>
          <pc:sldMk cId="4017128831" sldId="515"/>
        </pc:sldMkLst>
        <pc:spChg chg="del">
          <ac:chgData name="Zora Pardyová" userId="9c4691d969244164" providerId="LiveId" clId="{2F87B68C-B6FD-4134-BC3D-F26818E6D399}" dt="2024-11-17T09:50:30.542" v="903" actId="26606"/>
          <ac:spMkLst>
            <pc:docMk/>
            <pc:sldMk cId="4017128831" sldId="515"/>
            <ac:spMk id="2" creationId="{E5F894D7-5C5F-CBBA-9789-15656998AB75}"/>
          </ac:spMkLst>
        </pc:spChg>
        <pc:spChg chg="del">
          <ac:chgData name="Zora Pardyová" userId="9c4691d969244164" providerId="LiveId" clId="{2F87B68C-B6FD-4134-BC3D-F26818E6D399}" dt="2024-11-17T09:50:25.717" v="902"/>
          <ac:spMkLst>
            <pc:docMk/>
            <pc:sldMk cId="4017128831" sldId="515"/>
            <ac:spMk id="3" creationId="{C9B73245-84E8-6188-FBB3-6E3CF5752467}"/>
          </ac:spMkLst>
        </pc:spChg>
        <pc:spChg chg="mod ord">
          <ac:chgData name="Zora Pardyová" userId="9c4691d969244164" providerId="LiveId" clId="{2F87B68C-B6FD-4134-BC3D-F26818E6D399}" dt="2024-11-17T09:50:30.542" v="903" actId="26606"/>
          <ac:spMkLst>
            <pc:docMk/>
            <pc:sldMk cId="4017128831" sldId="515"/>
            <ac:spMk id="4" creationId="{9D6E1679-792D-3D1A-FA03-90FE88CB93C1}"/>
          </ac:spMkLst>
        </pc:spChg>
        <pc:spChg chg="add del">
          <ac:chgData name="Zora Pardyová" userId="9c4691d969244164" providerId="LiveId" clId="{2F87B68C-B6FD-4134-BC3D-F26818E6D399}" dt="2024-11-17T09:54:50.637" v="920" actId="26606"/>
          <ac:spMkLst>
            <pc:docMk/>
            <pc:sldMk cId="4017128831" sldId="515"/>
            <ac:spMk id="19" creationId="{E2BA2BD9-7B54-4190-8F06-3EF3658A0020}"/>
          </ac:spMkLst>
        </pc:spChg>
        <pc:spChg chg="add">
          <ac:chgData name="Zora Pardyová" userId="9c4691d969244164" providerId="LiveId" clId="{2F87B68C-B6FD-4134-BC3D-F26818E6D399}" dt="2024-11-17T09:54:50.637" v="920" actId="26606"/>
          <ac:spMkLst>
            <pc:docMk/>
            <pc:sldMk cId="4017128831" sldId="515"/>
            <ac:spMk id="24" creationId="{42A4FC2C-047E-45A5-965D-8E1E3BF09BC6}"/>
          </ac:spMkLst>
        </pc:spChg>
        <pc:grpChg chg="add del">
          <ac:chgData name="Zora Pardyová" userId="9c4691d969244164" providerId="LiveId" clId="{2F87B68C-B6FD-4134-BC3D-F26818E6D399}" dt="2024-11-17T09:50:56.034" v="905" actId="26606"/>
          <ac:grpSpMkLst>
            <pc:docMk/>
            <pc:sldMk cId="4017128831" sldId="515"/>
            <ac:grpSpMk id="10" creationId="{723C66ED-DBBF-12CA-7F5E-813E0E7D036A}"/>
          </ac:grpSpMkLst>
        </pc:grpChg>
        <pc:picChg chg="add mod">
          <ac:chgData name="Zora Pardyová" userId="9c4691d969244164" providerId="LiveId" clId="{2F87B68C-B6FD-4134-BC3D-F26818E6D399}" dt="2024-11-17T09:54:50.637" v="920" actId="26606"/>
          <ac:picMkLst>
            <pc:docMk/>
            <pc:sldMk cId="4017128831" sldId="515"/>
            <ac:picMk id="5" creationId="{68591EC0-50DC-119D-6B74-ACBD20CA1D48}"/>
          </ac:picMkLst>
        </pc:picChg>
      </pc:sldChg>
      <pc:sldChg chg="addSp delSp modSp new mod setBg">
        <pc:chgData name="Zora Pardyová" userId="9c4691d969244164" providerId="LiveId" clId="{2F87B68C-B6FD-4134-BC3D-F26818E6D399}" dt="2024-11-17T09:59:14.877" v="938" actId="26606"/>
        <pc:sldMkLst>
          <pc:docMk/>
          <pc:sldMk cId="1629262110" sldId="516"/>
        </pc:sldMkLst>
        <pc:spChg chg="del">
          <ac:chgData name="Zora Pardyová" userId="9c4691d969244164" providerId="LiveId" clId="{2F87B68C-B6FD-4134-BC3D-F26818E6D399}" dt="2024-11-17T09:52:45.262" v="911" actId="26606"/>
          <ac:spMkLst>
            <pc:docMk/>
            <pc:sldMk cId="1629262110" sldId="516"/>
            <ac:spMk id="2" creationId="{7C37207C-68BE-37C1-B769-83EF6AFE2C8E}"/>
          </ac:spMkLst>
        </pc:spChg>
        <pc:spChg chg="del">
          <ac:chgData name="Zora Pardyová" userId="9c4691d969244164" providerId="LiveId" clId="{2F87B68C-B6FD-4134-BC3D-F26818E6D399}" dt="2024-11-17T09:52:14.916" v="910"/>
          <ac:spMkLst>
            <pc:docMk/>
            <pc:sldMk cId="1629262110" sldId="516"/>
            <ac:spMk id="3" creationId="{1E488940-0D4D-ED65-7674-606C773FCCAB}"/>
          </ac:spMkLst>
        </pc:spChg>
        <pc:spChg chg="mod ord">
          <ac:chgData name="Zora Pardyová" userId="9c4691d969244164" providerId="LiveId" clId="{2F87B68C-B6FD-4134-BC3D-F26818E6D399}" dt="2024-11-17T09:59:14.877" v="938" actId="26606"/>
          <ac:spMkLst>
            <pc:docMk/>
            <pc:sldMk cId="1629262110" sldId="516"/>
            <ac:spMk id="4" creationId="{6CBFC910-D1EF-6629-4E1B-DC8E9CEB6358}"/>
          </ac:spMkLst>
        </pc:spChg>
        <pc:spChg chg="add del">
          <ac:chgData name="Zora Pardyová" userId="9c4691d969244164" providerId="LiveId" clId="{2F87B68C-B6FD-4134-BC3D-F26818E6D399}" dt="2024-11-17T09:53:11.881" v="913" actId="26606"/>
          <ac:spMkLst>
            <pc:docMk/>
            <pc:sldMk cId="1629262110" sldId="516"/>
            <ac:spMk id="10" creationId="{E2BA2BD9-7B54-4190-8F06-3EF3658A0020}"/>
          </ac:spMkLst>
        </pc:spChg>
        <pc:spChg chg="add del">
          <ac:chgData name="Zora Pardyová" userId="9c4691d969244164" providerId="LiveId" clId="{2F87B68C-B6FD-4134-BC3D-F26818E6D399}" dt="2024-11-17T09:54:21.626" v="917" actId="26606"/>
          <ac:spMkLst>
            <pc:docMk/>
            <pc:sldMk cId="1629262110" sldId="516"/>
            <ac:spMk id="14" creationId="{975D9085-D667-DFAA-5432-1AF327813158}"/>
          </ac:spMkLst>
        </pc:spChg>
        <pc:spChg chg="add del">
          <ac:chgData name="Zora Pardyová" userId="9c4691d969244164" providerId="LiveId" clId="{2F87B68C-B6FD-4134-BC3D-F26818E6D399}" dt="2024-11-17T09:54:21.626" v="917" actId="26606"/>
          <ac:spMkLst>
            <pc:docMk/>
            <pc:sldMk cId="1629262110" sldId="516"/>
            <ac:spMk id="17" creationId="{3ECBE1F1-D69B-4AFA-ABD5-8E41720EF6DE}"/>
          </ac:spMkLst>
        </pc:spChg>
        <pc:spChg chg="add del">
          <ac:chgData name="Zora Pardyová" userId="9c4691d969244164" providerId="LiveId" clId="{2F87B68C-B6FD-4134-BC3D-F26818E6D399}" dt="2024-11-17T09:54:21.626" v="917" actId="26606"/>
          <ac:spMkLst>
            <pc:docMk/>
            <pc:sldMk cId="1629262110" sldId="516"/>
            <ac:spMk id="19" creationId="{603A6265-E10C-4B85-9C20-E75FCAF9CC63}"/>
          </ac:spMkLst>
        </pc:spChg>
        <pc:spChg chg="add del">
          <ac:chgData name="Zora Pardyová" userId="9c4691d969244164" providerId="LiveId" clId="{2F87B68C-B6FD-4134-BC3D-F26818E6D399}" dt="2024-11-17T09:58:00.599" v="930" actId="26606"/>
          <ac:spMkLst>
            <pc:docMk/>
            <pc:sldMk cId="1629262110" sldId="516"/>
            <ac:spMk id="24" creationId="{42A4FC2C-047E-45A5-965D-8E1E3BF09BC6}"/>
          </ac:spMkLst>
        </pc:spChg>
        <pc:spChg chg="add del">
          <ac:chgData name="Zora Pardyová" userId="9c4691d969244164" providerId="LiveId" clId="{2F87B68C-B6FD-4134-BC3D-F26818E6D399}" dt="2024-11-17T09:58:05.352" v="931" actId="21"/>
          <ac:spMkLst>
            <pc:docMk/>
            <pc:sldMk cId="1629262110" sldId="516"/>
            <ac:spMk id="28" creationId="{0B2F7063-7FC6-4A58-B872-267B4328A27D}"/>
          </ac:spMkLst>
        </pc:spChg>
        <pc:spChg chg="add del">
          <ac:chgData name="Zora Pardyová" userId="9c4691d969244164" providerId="LiveId" clId="{2F87B68C-B6FD-4134-BC3D-F26818E6D399}" dt="2024-11-17T09:58:20.804" v="934" actId="26606"/>
          <ac:spMkLst>
            <pc:docMk/>
            <pc:sldMk cId="1629262110" sldId="516"/>
            <ac:spMk id="31" creationId="{9F7D5CDA-D291-4307-BF55-1381FED29634}"/>
          </ac:spMkLst>
        </pc:spChg>
        <pc:spChg chg="add del">
          <ac:chgData name="Zora Pardyová" userId="9c4691d969244164" providerId="LiveId" clId="{2F87B68C-B6FD-4134-BC3D-F26818E6D399}" dt="2024-11-17T09:58:20.804" v="934" actId="26606"/>
          <ac:spMkLst>
            <pc:docMk/>
            <pc:sldMk cId="1629262110" sldId="516"/>
            <ac:spMk id="33" creationId="{59B296B9-C5A5-4E4F-9B60-C907B5F1466C}"/>
          </ac:spMkLst>
        </pc:spChg>
        <pc:spChg chg="add del">
          <ac:chgData name="Zora Pardyová" userId="9c4691d969244164" providerId="LiveId" clId="{2F87B68C-B6FD-4134-BC3D-F26818E6D399}" dt="2024-11-17T09:58:20.804" v="934" actId="26606"/>
          <ac:spMkLst>
            <pc:docMk/>
            <pc:sldMk cId="1629262110" sldId="516"/>
            <ac:spMk id="35" creationId="{D0300FD3-5AF1-6305-15FA-9078072672E2}"/>
          </ac:spMkLst>
        </pc:spChg>
        <pc:picChg chg="add del mod">
          <ac:chgData name="Zora Pardyová" userId="9c4691d969244164" providerId="LiveId" clId="{2F87B68C-B6FD-4134-BC3D-F26818E6D399}" dt="2024-11-17T09:59:08.897" v="936" actId="478"/>
          <ac:picMkLst>
            <pc:docMk/>
            <pc:sldMk cId="1629262110" sldId="516"/>
            <ac:picMk id="5" creationId="{9F6B7FD8-4B60-7EB6-3C51-8BB8DB1CC46B}"/>
          </ac:picMkLst>
        </pc:picChg>
        <pc:picChg chg="add mod">
          <ac:chgData name="Zora Pardyová" userId="9c4691d969244164" providerId="LiveId" clId="{2F87B68C-B6FD-4134-BC3D-F26818E6D399}" dt="2024-11-17T09:59:14.877" v="938" actId="26606"/>
          <ac:picMkLst>
            <pc:docMk/>
            <pc:sldMk cId="1629262110" sldId="516"/>
            <ac:picMk id="6" creationId="{C6F57B8C-3D85-61B0-5DDA-76D51EBA16A1}"/>
          </ac:picMkLst>
        </pc:picChg>
      </pc:sldChg>
      <pc:sldChg chg="new del">
        <pc:chgData name="Zora Pardyová" userId="9c4691d969244164" providerId="LiveId" clId="{2F87B68C-B6FD-4134-BC3D-F26818E6D399}" dt="2024-11-17T10:29:10.566" v="1198" actId="680"/>
        <pc:sldMkLst>
          <pc:docMk/>
          <pc:sldMk cId="1461307729" sldId="517"/>
        </pc:sldMkLst>
      </pc:sldChg>
      <pc:sldChg chg="addSp delSp modSp add mod">
        <pc:chgData name="Zora Pardyová" userId="9c4691d969244164" providerId="LiveId" clId="{2F87B68C-B6FD-4134-BC3D-F26818E6D399}" dt="2024-11-17T18:51:49.676" v="2344" actId="20577"/>
        <pc:sldMkLst>
          <pc:docMk/>
          <pc:sldMk cId="3090820622" sldId="517"/>
        </pc:sldMkLst>
        <pc:spChg chg="add">
          <ac:chgData name="Zora Pardyová" userId="9c4691d969244164" providerId="LiveId" clId="{2F87B68C-B6FD-4134-BC3D-F26818E6D399}" dt="2024-11-17T11:06:06.068" v="1228"/>
          <ac:spMkLst>
            <pc:docMk/>
            <pc:sldMk cId="3090820622" sldId="517"/>
            <ac:spMk id="2" creationId="{308F018A-1303-14D8-D652-21A5CC52D2F7}"/>
          </ac:spMkLst>
        </pc:spChg>
        <pc:spChg chg="mod">
          <ac:chgData name="Zora Pardyová" userId="9c4691d969244164" providerId="LiveId" clId="{2F87B68C-B6FD-4134-BC3D-F26818E6D399}" dt="2024-11-17T18:51:49.676" v="2344" actId="20577"/>
          <ac:spMkLst>
            <pc:docMk/>
            <pc:sldMk cId="3090820622" sldId="517"/>
            <ac:spMk id="3" creationId="{BF8B8121-D6AA-7DC0-7E27-01FD5B8EF7F5}"/>
          </ac:spMkLst>
        </pc:spChg>
        <pc:spChg chg="add mod">
          <ac:chgData name="Zora Pardyová" userId="9c4691d969244164" providerId="LiveId" clId="{2F87B68C-B6FD-4134-BC3D-F26818E6D399}" dt="2024-11-17T11:06:28.560" v="1229"/>
          <ac:spMkLst>
            <pc:docMk/>
            <pc:sldMk cId="3090820622" sldId="517"/>
            <ac:spMk id="4" creationId="{001F2280-5614-E914-3749-95AFDFC6625C}"/>
          </ac:spMkLst>
        </pc:spChg>
        <pc:spChg chg="mod">
          <ac:chgData name="Zora Pardyová" userId="9c4691d969244164" providerId="LiveId" clId="{2F87B68C-B6FD-4134-BC3D-F26818E6D399}" dt="2024-11-17T11:09:26.944" v="1234" actId="20577"/>
          <ac:spMkLst>
            <pc:docMk/>
            <pc:sldMk cId="3090820622" sldId="517"/>
            <ac:spMk id="10" creationId="{A2A61C28-E5C8-8DF4-006F-9AF2D6C65229}"/>
          </ac:spMkLst>
        </pc:spChg>
        <pc:picChg chg="add mod">
          <ac:chgData name="Zora Pardyová" userId="9c4691d969244164" providerId="LiveId" clId="{2F87B68C-B6FD-4134-BC3D-F26818E6D399}" dt="2024-11-17T11:09:20.916" v="1233" actId="1076"/>
          <ac:picMkLst>
            <pc:docMk/>
            <pc:sldMk cId="3090820622" sldId="517"/>
            <ac:picMk id="5" creationId="{FF691BC1-F235-94AD-8AB5-381F1EDD3F1A}"/>
          </ac:picMkLst>
        </pc:picChg>
        <pc:picChg chg="del">
          <ac:chgData name="Zora Pardyová" userId="9c4691d969244164" providerId="LiveId" clId="{2F87B68C-B6FD-4134-BC3D-F26818E6D399}" dt="2024-11-17T10:29:19.018" v="1200" actId="478"/>
          <ac:picMkLst>
            <pc:docMk/>
            <pc:sldMk cId="3090820622" sldId="517"/>
            <ac:picMk id="11" creationId="{CA751605-ABF8-2624-2B5F-AD61FA0A070A}"/>
          </ac:picMkLst>
        </pc:picChg>
      </pc:sldChg>
      <pc:sldChg chg="modSp add mod">
        <pc:chgData name="Zora Pardyová" userId="9c4691d969244164" providerId="LiveId" clId="{2F87B68C-B6FD-4134-BC3D-F26818E6D399}" dt="2024-11-18T20:40:40.769" v="4017" actId="113"/>
        <pc:sldMkLst>
          <pc:docMk/>
          <pc:sldMk cId="1570586688" sldId="518"/>
        </pc:sldMkLst>
        <pc:spChg chg="mod">
          <ac:chgData name="Zora Pardyová" userId="9c4691d969244164" providerId="LiveId" clId="{2F87B68C-B6FD-4134-BC3D-F26818E6D399}" dt="2024-11-17T14:52:15.045" v="1433" actId="20577"/>
          <ac:spMkLst>
            <pc:docMk/>
            <pc:sldMk cId="1570586688" sldId="518"/>
            <ac:spMk id="7" creationId="{411C6C1F-2F74-FA72-DDBF-EF8DD64FABC2}"/>
          </ac:spMkLst>
        </pc:spChg>
        <pc:spChg chg="mod">
          <ac:chgData name="Zora Pardyová" userId="9c4691d969244164" providerId="LiveId" clId="{2F87B68C-B6FD-4134-BC3D-F26818E6D399}" dt="2024-11-18T20:40:40.769" v="4017" actId="113"/>
          <ac:spMkLst>
            <pc:docMk/>
            <pc:sldMk cId="1570586688" sldId="518"/>
            <ac:spMk id="9" creationId="{A5580F2C-4C89-DC1B-DD37-EDDDCC750A48}"/>
          </ac:spMkLst>
        </pc:spChg>
      </pc:sldChg>
      <pc:sldChg chg="modSp add mod">
        <pc:chgData name="Zora Pardyová" userId="9c4691d969244164" providerId="LiveId" clId="{2F87B68C-B6FD-4134-BC3D-F26818E6D399}" dt="2024-11-18T20:40:35.516" v="4016" actId="113"/>
        <pc:sldMkLst>
          <pc:docMk/>
          <pc:sldMk cId="215225261" sldId="519"/>
        </pc:sldMkLst>
        <pc:spChg chg="mod">
          <ac:chgData name="Zora Pardyová" userId="9c4691d969244164" providerId="LiveId" clId="{2F87B68C-B6FD-4134-BC3D-F26818E6D399}" dt="2024-11-17T15:10:26.630" v="1973" actId="20577"/>
          <ac:spMkLst>
            <pc:docMk/>
            <pc:sldMk cId="215225261" sldId="519"/>
            <ac:spMk id="7" creationId="{6E097953-4DE8-A33B-FB1E-130D29D016CC}"/>
          </ac:spMkLst>
        </pc:spChg>
        <pc:spChg chg="mod">
          <ac:chgData name="Zora Pardyová" userId="9c4691d969244164" providerId="LiveId" clId="{2F87B68C-B6FD-4134-BC3D-F26818E6D399}" dt="2024-11-18T20:40:35.516" v="4016" actId="113"/>
          <ac:spMkLst>
            <pc:docMk/>
            <pc:sldMk cId="215225261" sldId="519"/>
            <ac:spMk id="9" creationId="{E0DA4147-1B21-74A9-7619-7A6D657BBD62}"/>
          </ac:spMkLst>
        </pc:spChg>
      </pc:sldChg>
      <pc:sldChg chg="modSp add mod">
        <pc:chgData name="Zora Pardyová" userId="9c4691d969244164" providerId="LiveId" clId="{2F87B68C-B6FD-4134-BC3D-F26818E6D399}" dt="2024-11-18T20:41:00.215" v="4018" actId="113"/>
        <pc:sldMkLst>
          <pc:docMk/>
          <pc:sldMk cId="1407310708" sldId="520"/>
        </pc:sldMkLst>
        <pc:spChg chg="mod">
          <ac:chgData name="Zora Pardyová" userId="9c4691d969244164" providerId="LiveId" clId="{2F87B68C-B6FD-4134-BC3D-F26818E6D399}" dt="2024-11-17T15:10:20.382" v="1965" actId="20577"/>
          <ac:spMkLst>
            <pc:docMk/>
            <pc:sldMk cId="1407310708" sldId="520"/>
            <ac:spMk id="7" creationId="{83BC81D2-40DC-0C38-7656-20DCCFC42038}"/>
          </ac:spMkLst>
        </pc:spChg>
        <pc:spChg chg="mod">
          <ac:chgData name="Zora Pardyová" userId="9c4691d969244164" providerId="LiveId" clId="{2F87B68C-B6FD-4134-BC3D-F26818E6D399}" dt="2024-11-18T20:41:00.215" v="4018" actId="113"/>
          <ac:spMkLst>
            <pc:docMk/>
            <pc:sldMk cId="1407310708" sldId="520"/>
            <ac:spMk id="9" creationId="{F83960F7-2B17-1E89-31A9-696169BF5816}"/>
          </ac:spMkLst>
        </pc:spChg>
      </pc:sldChg>
      <pc:sldChg chg="modSp add mod">
        <pc:chgData name="Zora Pardyová" userId="9c4691d969244164" providerId="LiveId" clId="{2F87B68C-B6FD-4134-BC3D-F26818E6D399}" dt="2024-11-18T20:42:02.251" v="4025" actId="20577"/>
        <pc:sldMkLst>
          <pc:docMk/>
          <pc:sldMk cId="570290964" sldId="521"/>
        </pc:sldMkLst>
        <pc:spChg chg="mod">
          <ac:chgData name="Zora Pardyová" userId="9c4691d969244164" providerId="LiveId" clId="{2F87B68C-B6FD-4134-BC3D-F26818E6D399}" dt="2024-11-17T15:04:24.648" v="1750" actId="20577"/>
          <ac:spMkLst>
            <pc:docMk/>
            <pc:sldMk cId="570290964" sldId="521"/>
            <ac:spMk id="7" creationId="{21B0BE0D-8D37-9BFE-9261-6AE2E82C2034}"/>
          </ac:spMkLst>
        </pc:spChg>
        <pc:spChg chg="mod">
          <ac:chgData name="Zora Pardyová" userId="9c4691d969244164" providerId="LiveId" clId="{2F87B68C-B6FD-4134-BC3D-F26818E6D399}" dt="2024-11-18T20:42:02.251" v="4025" actId="20577"/>
          <ac:spMkLst>
            <pc:docMk/>
            <pc:sldMk cId="570290964" sldId="521"/>
            <ac:spMk id="9" creationId="{570300A3-45FD-3B4E-6409-AE00717E4FFF}"/>
          </ac:spMkLst>
        </pc:spChg>
      </pc:sldChg>
      <pc:sldChg chg="modSp add mod">
        <pc:chgData name="Zora Pardyová" userId="9c4691d969244164" providerId="LiveId" clId="{2F87B68C-B6FD-4134-BC3D-F26818E6D399}" dt="2024-11-18T20:42:17.681" v="4026" actId="113"/>
        <pc:sldMkLst>
          <pc:docMk/>
          <pc:sldMk cId="1686888338" sldId="522"/>
        </pc:sldMkLst>
        <pc:spChg chg="mod">
          <ac:chgData name="Zora Pardyová" userId="9c4691d969244164" providerId="LiveId" clId="{2F87B68C-B6FD-4134-BC3D-F26818E6D399}" dt="2024-11-17T15:04:32.336" v="1753" actId="20577"/>
          <ac:spMkLst>
            <pc:docMk/>
            <pc:sldMk cId="1686888338" sldId="522"/>
            <ac:spMk id="7" creationId="{93ECF2C5-514C-8C1B-426B-2487A62ADB6B}"/>
          </ac:spMkLst>
        </pc:spChg>
        <pc:spChg chg="mod">
          <ac:chgData name="Zora Pardyová" userId="9c4691d969244164" providerId="LiveId" clId="{2F87B68C-B6FD-4134-BC3D-F26818E6D399}" dt="2024-11-18T20:42:17.681" v="4026" actId="113"/>
          <ac:spMkLst>
            <pc:docMk/>
            <pc:sldMk cId="1686888338" sldId="522"/>
            <ac:spMk id="9" creationId="{B698AFC5-43F6-3C32-B083-57DF9D320E16}"/>
          </ac:spMkLst>
        </pc:spChg>
      </pc:sldChg>
      <pc:sldChg chg="modSp add mod">
        <pc:chgData name="Zora Pardyová" userId="9c4691d969244164" providerId="LiveId" clId="{2F87B68C-B6FD-4134-BC3D-F26818E6D399}" dt="2024-11-18T20:42:30.233" v="4027" actId="113"/>
        <pc:sldMkLst>
          <pc:docMk/>
          <pc:sldMk cId="2299444011" sldId="523"/>
        </pc:sldMkLst>
        <pc:spChg chg="mod">
          <ac:chgData name="Zora Pardyová" userId="9c4691d969244164" providerId="LiveId" clId="{2F87B68C-B6FD-4134-BC3D-F26818E6D399}" dt="2024-11-17T20:20:47.578" v="3250" actId="20577"/>
          <ac:spMkLst>
            <pc:docMk/>
            <pc:sldMk cId="2299444011" sldId="523"/>
            <ac:spMk id="7" creationId="{0F5B7252-C1C9-F312-3F85-80E199547CEF}"/>
          </ac:spMkLst>
        </pc:spChg>
        <pc:spChg chg="mod">
          <ac:chgData name="Zora Pardyová" userId="9c4691d969244164" providerId="LiveId" clId="{2F87B68C-B6FD-4134-BC3D-F26818E6D399}" dt="2024-11-18T20:42:30.233" v="4027" actId="113"/>
          <ac:spMkLst>
            <pc:docMk/>
            <pc:sldMk cId="2299444011" sldId="523"/>
            <ac:spMk id="9" creationId="{A06684DE-7EE4-8D87-D5C8-452FE43EC3D0}"/>
          </ac:spMkLst>
        </pc:spChg>
      </pc:sldChg>
    </pc:docChg>
  </pc:docChgLst>
  <pc:docChgLst>
    <pc:chgData name="Zora Pardyová" userId="9c4691d969244164" providerId="LiveId" clId="{70E5FCC1-FDD8-4F13-9223-833BCA46637E}"/>
    <pc:docChg chg="custSel addSld modSld sldOrd">
      <pc:chgData name="Zora Pardyová" userId="9c4691d969244164" providerId="LiveId" clId="{70E5FCC1-FDD8-4F13-9223-833BCA46637E}" dt="2024-07-22T10:08:34.308" v="815" actId="20577"/>
      <pc:docMkLst>
        <pc:docMk/>
      </pc:docMkLst>
      <pc:sldChg chg="addSp delSp modSp mod">
        <pc:chgData name="Zora Pardyová" userId="9c4691d969244164" providerId="LiveId" clId="{70E5FCC1-FDD8-4F13-9223-833BCA46637E}" dt="2024-07-22T10:06:22.074" v="779" actId="20577"/>
        <pc:sldMkLst>
          <pc:docMk/>
          <pc:sldMk cId="4011868544" sldId="320"/>
        </pc:sldMkLst>
        <pc:spChg chg="add del mod">
          <ac:chgData name="Zora Pardyová" userId="9c4691d969244164" providerId="LiveId" clId="{70E5FCC1-FDD8-4F13-9223-833BCA46637E}" dt="2024-07-22T09:59:13.536" v="523"/>
          <ac:spMkLst>
            <pc:docMk/>
            <pc:sldMk cId="4011868544" sldId="320"/>
            <ac:spMk id="3" creationId="{40B09A14-3B01-797D-D50F-8549BB0ED819}"/>
          </ac:spMkLst>
        </pc:spChg>
        <pc:spChg chg="add del mod">
          <ac:chgData name="Zora Pardyová" userId="9c4691d969244164" providerId="LiveId" clId="{70E5FCC1-FDD8-4F13-9223-833BCA46637E}" dt="2024-07-22T09:59:13.536" v="525"/>
          <ac:spMkLst>
            <pc:docMk/>
            <pc:sldMk cId="4011868544" sldId="320"/>
            <ac:spMk id="4" creationId="{68D1AD78-1442-0D1A-3727-694B5A8AC9D5}"/>
          </ac:spMkLst>
        </pc:spChg>
        <pc:spChg chg="add mod">
          <ac:chgData name="Zora Pardyová" userId="9c4691d969244164" providerId="LiveId" clId="{70E5FCC1-FDD8-4F13-9223-833BCA46637E}" dt="2024-07-22T10:06:22.074" v="779" actId="20577"/>
          <ac:spMkLst>
            <pc:docMk/>
            <pc:sldMk cId="4011868544" sldId="320"/>
            <ac:spMk id="5" creationId="{57742307-EF46-6AA6-5366-FDD21E954C35}"/>
          </ac:spMkLst>
        </pc:spChg>
        <pc:spChg chg="del">
          <ac:chgData name="Zora Pardyová" userId="9c4691d969244164" providerId="LiveId" clId="{70E5FCC1-FDD8-4F13-9223-833BCA46637E}" dt="2024-07-22T09:37:49.536" v="131" actId="21"/>
          <ac:spMkLst>
            <pc:docMk/>
            <pc:sldMk cId="4011868544" sldId="320"/>
            <ac:spMk id="9" creationId="{62BECD54-428B-40B8-28C4-4BF9A476389D}"/>
          </ac:spMkLst>
        </pc:spChg>
        <pc:picChg chg="mod">
          <ac:chgData name="Zora Pardyová" userId="9c4691d969244164" providerId="LiveId" clId="{70E5FCC1-FDD8-4F13-9223-833BCA46637E}" dt="2024-07-22T09:54:31.092" v="268" actId="1076"/>
          <ac:picMkLst>
            <pc:docMk/>
            <pc:sldMk cId="4011868544" sldId="320"/>
            <ac:picMk id="2" creationId="{C4933B9C-3DE1-E2DA-E1B0-AFA53A0C9096}"/>
          </ac:picMkLst>
        </pc:picChg>
      </pc:sldChg>
      <pc:sldChg chg="modSp mod ord">
        <pc:chgData name="Zora Pardyová" userId="9c4691d969244164" providerId="LiveId" clId="{70E5FCC1-FDD8-4F13-9223-833BCA46637E}" dt="2024-07-22T10:08:34.308" v="815" actId="20577"/>
        <pc:sldMkLst>
          <pc:docMk/>
          <pc:sldMk cId="2941523993" sldId="323"/>
        </pc:sldMkLst>
        <pc:spChg chg="mod">
          <ac:chgData name="Zora Pardyová" userId="9c4691d969244164" providerId="LiveId" clId="{70E5FCC1-FDD8-4F13-9223-833BCA46637E}" dt="2024-07-22T10:08:34.308" v="815" actId="20577"/>
          <ac:spMkLst>
            <pc:docMk/>
            <pc:sldMk cId="2941523993" sldId="323"/>
            <ac:spMk id="2" creationId="{8BCFF921-1197-4726-B873-4ED1C85D67FD}"/>
          </ac:spMkLst>
        </pc:spChg>
      </pc:sldChg>
      <pc:sldChg chg="delSp modSp mod">
        <pc:chgData name="Zora Pardyová" userId="9c4691d969244164" providerId="LiveId" clId="{70E5FCC1-FDD8-4F13-9223-833BCA46637E}" dt="2024-07-22T10:03:18.727" v="708" actId="20577"/>
        <pc:sldMkLst>
          <pc:docMk/>
          <pc:sldMk cId="2543223778" sldId="455"/>
        </pc:sldMkLst>
        <pc:spChg chg="mod">
          <ac:chgData name="Zora Pardyová" userId="9c4691d969244164" providerId="LiveId" clId="{70E5FCC1-FDD8-4F13-9223-833BCA46637E}" dt="2024-07-22T10:03:18.727" v="708" actId="20577"/>
          <ac:spMkLst>
            <pc:docMk/>
            <pc:sldMk cId="2543223778" sldId="455"/>
            <ac:spMk id="3" creationId="{A79FAFBB-EACC-FEEE-3CC5-02EF37AF77BE}"/>
          </ac:spMkLst>
        </pc:spChg>
        <pc:spChg chg="mod">
          <ac:chgData name="Zora Pardyová" userId="9c4691d969244164" providerId="LiveId" clId="{70E5FCC1-FDD8-4F13-9223-833BCA46637E}" dt="2024-07-22T09:59:23.273" v="526" actId="20577"/>
          <ac:spMkLst>
            <pc:docMk/>
            <pc:sldMk cId="2543223778" sldId="455"/>
            <ac:spMk id="7" creationId="{397C7A2F-14BB-002F-816E-44C537A4038D}"/>
          </ac:spMkLst>
        </pc:spChg>
        <pc:picChg chg="del">
          <ac:chgData name="Zora Pardyová" userId="9c4691d969244164" providerId="LiveId" clId="{70E5FCC1-FDD8-4F13-9223-833BCA46637E}" dt="2024-07-22T09:31:42.840" v="31" actId="478"/>
          <ac:picMkLst>
            <pc:docMk/>
            <pc:sldMk cId="2543223778" sldId="455"/>
            <ac:picMk id="4" creationId="{3BCC8F05-1B6E-A9C2-80B6-F4BEAA545335}"/>
          </ac:picMkLst>
        </pc:picChg>
      </pc:sldChg>
      <pc:sldChg chg="add">
        <pc:chgData name="Zora Pardyová" userId="9c4691d969244164" providerId="LiveId" clId="{70E5FCC1-FDD8-4F13-9223-833BCA46637E}" dt="2024-07-22T09:31:11.940" v="0" actId="2890"/>
        <pc:sldMkLst>
          <pc:docMk/>
          <pc:sldMk cId="141156168" sldId="506"/>
        </pc:sldMkLst>
      </pc:sldChg>
    </pc:docChg>
  </pc:docChgLst>
  <pc:docChgLst>
    <pc:chgData name="Zora Pardyová" userId="9c4691d969244164" providerId="LiveId" clId="{DB61FB20-5014-47FB-BE99-3F858893B32F}"/>
    <pc:docChg chg="undo custSel addSld delSld modSld sldOrd">
      <pc:chgData name="Zora Pardyová" userId="9c4691d969244164" providerId="LiveId" clId="{DB61FB20-5014-47FB-BE99-3F858893B32F}" dt="2024-06-03T17:53:32.121" v="1006" actId="20577"/>
      <pc:docMkLst>
        <pc:docMk/>
      </pc:docMkLst>
      <pc:sldChg chg="del">
        <pc:chgData name="Zora Pardyová" userId="9c4691d969244164" providerId="LiveId" clId="{DB61FB20-5014-47FB-BE99-3F858893B32F}" dt="2024-04-17T19:55:30.631" v="825" actId="2696"/>
        <pc:sldMkLst>
          <pc:docMk/>
          <pc:sldMk cId="831534323" sldId="257"/>
        </pc:sldMkLst>
      </pc:sldChg>
      <pc:sldChg chg="modSp mod">
        <pc:chgData name="Zora Pardyová" userId="9c4691d969244164" providerId="LiveId" clId="{DB61FB20-5014-47FB-BE99-3F858893B32F}" dt="2024-04-17T20:04:38.662" v="861" actId="1076"/>
        <pc:sldMkLst>
          <pc:docMk/>
          <pc:sldMk cId="671145184" sldId="275"/>
        </pc:sldMkLst>
        <pc:graphicFrameChg chg="mod">
          <ac:chgData name="Zora Pardyová" userId="9c4691d969244164" providerId="LiveId" clId="{DB61FB20-5014-47FB-BE99-3F858893B32F}" dt="2024-04-17T20:04:38.662" v="861" actId="1076"/>
          <ac:graphicFrameMkLst>
            <pc:docMk/>
            <pc:sldMk cId="671145184" sldId="275"/>
            <ac:graphicFrameMk id="41" creationId="{5AE874B3-81B6-B45A-1B09-AD7FDAD527B3}"/>
          </ac:graphicFrameMkLst>
        </pc:graphicFrameChg>
      </pc:sldChg>
      <pc:sldChg chg="modSp mod">
        <pc:chgData name="Zora Pardyová" userId="9c4691d969244164" providerId="LiveId" clId="{DB61FB20-5014-47FB-BE99-3F858893B32F}" dt="2024-04-17T18:52:03.374" v="15" actId="20577"/>
        <pc:sldMkLst>
          <pc:docMk/>
          <pc:sldMk cId="2227240027" sldId="277"/>
        </pc:sldMkLst>
        <pc:spChg chg="mod">
          <ac:chgData name="Zora Pardyová" userId="9c4691d969244164" providerId="LiveId" clId="{DB61FB20-5014-47FB-BE99-3F858893B32F}" dt="2024-04-17T18:52:03.374" v="15" actId="20577"/>
          <ac:spMkLst>
            <pc:docMk/>
            <pc:sldMk cId="2227240027" sldId="277"/>
            <ac:spMk id="2" creationId="{E8982025-88CE-383A-BD63-1D75AE412F21}"/>
          </ac:spMkLst>
        </pc:spChg>
        <pc:spChg chg="mod">
          <ac:chgData name="Zora Pardyová" userId="9c4691d969244164" providerId="LiveId" clId="{DB61FB20-5014-47FB-BE99-3F858893B32F}" dt="2024-04-17T18:52:00.046" v="13" actId="20577"/>
          <ac:spMkLst>
            <pc:docMk/>
            <pc:sldMk cId="2227240027" sldId="277"/>
            <ac:spMk id="4" creationId="{C38F61EC-2A7C-7A8F-9355-1C54400F0E57}"/>
          </ac:spMkLst>
        </pc:spChg>
      </pc:sldChg>
      <pc:sldChg chg="modSp mod">
        <pc:chgData name="Zora Pardyová" userId="9c4691d969244164" providerId="LiveId" clId="{DB61FB20-5014-47FB-BE99-3F858893B32F}" dt="2024-06-03T17:53:32.121" v="1006" actId="20577"/>
        <pc:sldMkLst>
          <pc:docMk/>
          <pc:sldMk cId="605938974" sldId="278"/>
        </pc:sldMkLst>
        <pc:spChg chg="mod">
          <ac:chgData name="Zora Pardyová" userId="9c4691d969244164" providerId="LiveId" clId="{DB61FB20-5014-47FB-BE99-3F858893B32F}" dt="2024-06-03T17:53:32.121" v="1006" actId="20577"/>
          <ac:spMkLst>
            <pc:docMk/>
            <pc:sldMk cId="605938974" sldId="278"/>
            <ac:spMk id="4" creationId="{41D8F4C7-9F1C-EAC8-B082-C2CF73CC2CD6}"/>
          </ac:spMkLst>
        </pc:spChg>
      </pc:sldChg>
      <pc:sldChg chg="modSp mod">
        <pc:chgData name="Zora Pardyová" userId="9c4691d969244164" providerId="LiveId" clId="{DB61FB20-5014-47FB-BE99-3F858893B32F}" dt="2024-04-17T19:59:52.218" v="846" actId="1076"/>
        <pc:sldMkLst>
          <pc:docMk/>
          <pc:sldMk cId="433048028" sldId="280"/>
        </pc:sldMkLst>
        <pc:spChg chg="mod">
          <ac:chgData name="Zora Pardyová" userId="9c4691d969244164" providerId="LiveId" clId="{DB61FB20-5014-47FB-BE99-3F858893B32F}" dt="2024-04-17T19:59:25.422" v="842" actId="1076"/>
          <ac:spMkLst>
            <pc:docMk/>
            <pc:sldMk cId="433048028" sldId="280"/>
            <ac:spMk id="4" creationId="{0E751EE5-58FB-B2A7-F933-C7838D4971FA}"/>
          </ac:spMkLst>
        </pc:spChg>
        <pc:graphicFrameChg chg="mod">
          <ac:chgData name="Zora Pardyová" userId="9c4691d969244164" providerId="LiveId" clId="{DB61FB20-5014-47FB-BE99-3F858893B32F}" dt="2024-04-17T19:59:52.218" v="846" actId="1076"/>
          <ac:graphicFrameMkLst>
            <pc:docMk/>
            <pc:sldMk cId="433048028" sldId="280"/>
            <ac:graphicFrameMk id="41" creationId="{E7653571-AE19-CE7B-FF89-A67BC8798F4A}"/>
          </ac:graphicFrameMkLst>
        </pc:graphicFrameChg>
        <pc:picChg chg="mod">
          <ac:chgData name="Zora Pardyová" userId="9c4691d969244164" providerId="LiveId" clId="{DB61FB20-5014-47FB-BE99-3F858893B32F}" dt="2024-04-17T19:59:48.171" v="845" actId="1076"/>
          <ac:picMkLst>
            <pc:docMk/>
            <pc:sldMk cId="433048028" sldId="280"/>
            <ac:picMk id="5" creationId="{C86F6CA8-FE5D-89A1-2D81-47A4D3474D52}"/>
          </ac:picMkLst>
        </pc:picChg>
        <pc:picChg chg="mod">
          <ac:chgData name="Zora Pardyová" userId="9c4691d969244164" providerId="LiveId" clId="{DB61FB20-5014-47FB-BE99-3F858893B32F}" dt="2024-04-17T19:59:33.078" v="844" actId="1076"/>
          <ac:picMkLst>
            <pc:docMk/>
            <pc:sldMk cId="433048028" sldId="280"/>
            <ac:picMk id="9" creationId="{51D967D4-55FF-E439-7083-BDA6DB89B5EA}"/>
          </ac:picMkLst>
        </pc:picChg>
      </pc:sldChg>
      <pc:sldChg chg="del">
        <pc:chgData name="Zora Pardyová" userId="9c4691d969244164" providerId="LiveId" clId="{DB61FB20-5014-47FB-BE99-3F858893B32F}" dt="2024-04-17T19:56:18.068" v="826" actId="2696"/>
        <pc:sldMkLst>
          <pc:docMk/>
          <pc:sldMk cId="2448594178" sldId="294"/>
        </pc:sldMkLst>
      </pc:sldChg>
      <pc:sldChg chg="modSp mod">
        <pc:chgData name="Zora Pardyová" userId="9c4691d969244164" providerId="LiveId" clId="{DB61FB20-5014-47FB-BE99-3F858893B32F}" dt="2024-04-17T19:24:46" v="678" actId="1076"/>
        <pc:sldMkLst>
          <pc:docMk/>
          <pc:sldMk cId="3973025001" sldId="300"/>
        </pc:sldMkLst>
        <pc:spChg chg="mod">
          <ac:chgData name="Zora Pardyová" userId="9c4691d969244164" providerId="LiveId" clId="{DB61FB20-5014-47FB-BE99-3F858893B32F}" dt="2024-04-17T19:24:40.219" v="677" actId="14100"/>
          <ac:spMkLst>
            <pc:docMk/>
            <pc:sldMk cId="3973025001" sldId="300"/>
            <ac:spMk id="7" creationId="{0F67D022-DB9B-DDBA-CDAE-9D684050DACF}"/>
          </ac:spMkLst>
        </pc:spChg>
        <pc:picChg chg="mod">
          <ac:chgData name="Zora Pardyová" userId="9c4691d969244164" providerId="LiveId" clId="{DB61FB20-5014-47FB-BE99-3F858893B32F}" dt="2024-04-17T19:24:46" v="678" actId="1076"/>
          <ac:picMkLst>
            <pc:docMk/>
            <pc:sldMk cId="3973025001" sldId="300"/>
            <ac:picMk id="4" creationId="{6EA4F927-C056-6977-2D0C-B352C84ECE2F}"/>
          </ac:picMkLst>
        </pc:picChg>
      </pc:sldChg>
      <pc:sldChg chg="modSp mod">
        <pc:chgData name="Zora Pardyová" userId="9c4691d969244164" providerId="LiveId" clId="{DB61FB20-5014-47FB-BE99-3F858893B32F}" dt="2024-04-17T19:55:21.538" v="824" actId="20577"/>
        <pc:sldMkLst>
          <pc:docMk/>
          <pc:sldMk cId="3948040293" sldId="305"/>
        </pc:sldMkLst>
        <pc:spChg chg="mod">
          <ac:chgData name="Zora Pardyová" userId="9c4691d969244164" providerId="LiveId" clId="{DB61FB20-5014-47FB-BE99-3F858893B32F}" dt="2024-04-17T19:55:21.538" v="824" actId="20577"/>
          <ac:spMkLst>
            <pc:docMk/>
            <pc:sldMk cId="3948040293" sldId="305"/>
            <ac:spMk id="9" creationId="{4ACF273B-78C5-6EE6-769C-87EE104B6AB2}"/>
          </ac:spMkLst>
        </pc:spChg>
      </pc:sldChg>
      <pc:sldChg chg="del">
        <pc:chgData name="Zora Pardyová" userId="9c4691d969244164" providerId="LiveId" clId="{DB61FB20-5014-47FB-BE99-3F858893B32F}" dt="2024-04-17T19:56:27.786" v="827" actId="2696"/>
        <pc:sldMkLst>
          <pc:docMk/>
          <pc:sldMk cId="1618256880" sldId="306"/>
        </pc:sldMkLst>
      </pc:sldChg>
      <pc:sldChg chg="addSp modSp mod ord">
        <pc:chgData name="Zora Pardyová" userId="9c4691d969244164" providerId="LiveId" clId="{DB61FB20-5014-47FB-BE99-3F858893B32F}" dt="2024-04-17T20:10:10.820" v="925" actId="1076"/>
        <pc:sldMkLst>
          <pc:docMk/>
          <pc:sldMk cId="365842147" sldId="307"/>
        </pc:sldMkLst>
        <pc:spChg chg="add mod">
          <ac:chgData name="Zora Pardyová" userId="9c4691d969244164" providerId="LiveId" clId="{DB61FB20-5014-47FB-BE99-3F858893B32F}" dt="2024-04-17T20:08:57.197" v="916" actId="1076"/>
          <ac:spMkLst>
            <pc:docMk/>
            <pc:sldMk cId="365842147" sldId="307"/>
            <ac:spMk id="2" creationId="{E8B896FF-D981-A038-36FE-7314786DFEEB}"/>
          </ac:spMkLst>
        </pc:spChg>
        <pc:spChg chg="mod">
          <ac:chgData name="Zora Pardyová" userId="9c4691d969244164" providerId="LiveId" clId="{DB61FB20-5014-47FB-BE99-3F858893B32F}" dt="2024-04-17T20:10:08.632" v="924" actId="1076"/>
          <ac:spMkLst>
            <pc:docMk/>
            <pc:sldMk cId="365842147" sldId="307"/>
            <ac:spMk id="7" creationId="{AE78B38C-B3D0-A207-FFAC-8563D001CA01}"/>
          </ac:spMkLst>
        </pc:spChg>
        <pc:spChg chg="mod">
          <ac:chgData name="Zora Pardyová" userId="9c4691d969244164" providerId="LiveId" clId="{DB61FB20-5014-47FB-BE99-3F858893B32F}" dt="2024-04-17T20:09:01.025" v="917" actId="1076"/>
          <ac:spMkLst>
            <pc:docMk/>
            <pc:sldMk cId="365842147" sldId="307"/>
            <ac:spMk id="9" creationId="{C60673EB-81BA-AF36-A0F3-F69C6B214BCD}"/>
          </ac:spMkLst>
        </pc:spChg>
        <pc:picChg chg="add mod">
          <ac:chgData name="Zora Pardyová" userId="9c4691d969244164" providerId="LiveId" clId="{DB61FB20-5014-47FB-BE99-3F858893B32F}" dt="2024-04-17T20:09:20.649" v="919" actId="1076"/>
          <ac:picMkLst>
            <pc:docMk/>
            <pc:sldMk cId="365842147" sldId="307"/>
            <ac:picMk id="3" creationId="{DEFD221C-5734-B373-1E2A-CFCA40B50D42}"/>
          </ac:picMkLst>
        </pc:picChg>
        <pc:picChg chg="add mod">
          <ac:chgData name="Zora Pardyová" userId="9c4691d969244164" providerId="LiveId" clId="{DB61FB20-5014-47FB-BE99-3F858893B32F}" dt="2024-04-17T20:10:10.820" v="925" actId="1076"/>
          <ac:picMkLst>
            <pc:docMk/>
            <pc:sldMk cId="365842147" sldId="307"/>
            <ac:picMk id="4" creationId="{DF3D4197-EDC4-9109-5612-264C289CDAB6}"/>
          </ac:picMkLst>
        </pc:picChg>
      </pc:sldChg>
      <pc:sldChg chg="del">
        <pc:chgData name="Zora Pardyová" userId="9c4691d969244164" providerId="LiveId" clId="{DB61FB20-5014-47FB-BE99-3F858893B32F}" dt="2024-04-17T19:56:51.301" v="828" actId="2696"/>
        <pc:sldMkLst>
          <pc:docMk/>
          <pc:sldMk cId="1289827659" sldId="315"/>
        </pc:sldMkLst>
      </pc:sldChg>
      <pc:sldChg chg="modSp mod">
        <pc:chgData name="Zora Pardyová" userId="9c4691d969244164" providerId="LiveId" clId="{DB61FB20-5014-47FB-BE99-3F858893B32F}" dt="2024-04-17T19:52:32.652" v="789" actId="14100"/>
        <pc:sldMkLst>
          <pc:docMk/>
          <pc:sldMk cId="3992938161" sldId="318"/>
        </pc:sldMkLst>
        <pc:spChg chg="mod">
          <ac:chgData name="Zora Pardyová" userId="9c4691d969244164" providerId="LiveId" clId="{DB61FB20-5014-47FB-BE99-3F858893B32F}" dt="2024-04-17T19:52:32.652" v="789" actId="14100"/>
          <ac:spMkLst>
            <pc:docMk/>
            <pc:sldMk cId="3992938161" sldId="318"/>
            <ac:spMk id="3" creationId="{F2FEC4EC-0C5F-0AF8-C46E-C24D602E0624}"/>
          </ac:spMkLst>
        </pc:spChg>
        <pc:spChg chg="mod">
          <ac:chgData name="Zora Pardyová" userId="9c4691d969244164" providerId="LiveId" clId="{DB61FB20-5014-47FB-BE99-3F858893B32F}" dt="2024-04-17T19:49:48.032" v="727" actId="14100"/>
          <ac:spMkLst>
            <pc:docMk/>
            <pc:sldMk cId="3992938161" sldId="318"/>
            <ac:spMk id="7" creationId="{397C7A2F-14BB-002F-816E-44C537A4038D}"/>
          </ac:spMkLst>
        </pc:spChg>
        <pc:picChg chg="mod">
          <ac:chgData name="Zora Pardyová" userId="9c4691d969244164" providerId="LiveId" clId="{DB61FB20-5014-47FB-BE99-3F858893B32F}" dt="2024-04-17T19:49:31.923" v="723" actId="1076"/>
          <ac:picMkLst>
            <pc:docMk/>
            <pc:sldMk cId="3992938161" sldId="318"/>
            <ac:picMk id="1026" creationId="{F7225D5A-4A25-B121-CFDA-47D80F4BDD46}"/>
          </ac:picMkLst>
        </pc:picChg>
      </pc:sldChg>
      <pc:sldChg chg="modSp mod">
        <pc:chgData name="Zora Pardyová" userId="9c4691d969244164" providerId="LiveId" clId="{DB61FB20-5014-47FB-BE99-3F858893B32F}" dt="2024-04-17T18:44:49.348" v="0" actId="1076"/>
        <pc:sldMkLst>
          <pc:docMk/>
          <pc:sldMk cId="2310783657" sldId="426"/>
        </pc:sldMkLst>
        <pc:spChg chg="mod">
          <ac:chgData name="Zora Pardyová" userId="9c4691d969244164" providerId="LiveId" clId="{DB61FB20-5014-47FB-BE99-3F858893B32F}" dt="2024-04-17T18:44:49.348" v="0" actId="1076"/>
          <ac:spMkLst>
            <pc:docMk/>
            <pc:sldMk cId="2310783657" sldId="426"/>
            <ac:spMk id="3" creationId="{37EA048B-9B95-38C4-03A7-DB708938D5D0}"/>
          </ac:spMkLst>
        </pc:spChg>
      </pc:sldChg>
      <pc:sldChg chg="modSp mod">
        <pc:chgData name="Zora Pardyová" userId="9c4691d969244164" providerId="LiveId" clId="{DB61FB20-5014-47FB-BE99-3F858893B32F}" dt="2024-04-17T19:40:35.879" v="699" actId="6549"/>
        <pc:sldMkLst>
          <pc:docMk/>
          <pc:sldMk cId="2992756899" sldId="454"/>
        </pc:sldMkLst>
        <pc:spChg chg="mod">
          <ac:chgData name="Zora Pardyová" userId="9c4691d969244164" providerId="LiveId" clId="{DB61FB20-5014-47FB-BE99-3F858893B32F}" dt="2024-04-17T19:40:35.879" v="699" actId="6549"/>
          <ac:spMkLst>
            <pc:docMk/>
            <pc:sldMk cId="2992756899" sldId="454"/>
            <ac:spMk id="3" creationId="{37EA048B-9B95-38C4-03A7-DB708938D5D0}"/>
          </ac:spMkLst>
        </pc:spChg>
      </pc:sldChg>
      <pc:sldChg chg="modSp del mod">
        <pc:chgData name="Zora Pardyová" userId="9c4691d969244164" providerId="LiveId" clId="{DB61FB20-5014-47FB-BE99-3F858893B32F}" dt="2024-04-17T19:52:45.386" v="790" actId="2696"/>
        <pc:sldMkLst>
          <pc:docMk/>
          <pc:sldMk cId="2811867497" sldId="456"/>
        </pc:sldMkLst>
        <pc:spChg chg="mod">
          <ac:chgData name="Zora Pardyová" userId="9c4691d969244164" providerId="LiveId" clId="{DB61FB20-5014-47FB-BE99-3F858893B32F}" dt="2024-04-17T19:48:06.415" v="710" actId="21"/>
          <ac:spMkLst>
            <pc:docMk/>
            <pc:sldMk cId="2811867497" sldId="456"/>
            <ac:spMk id="3" creationId="{A79FAFBB-EACC-FEEE-3CC5-02EF37AF77BE}"/>
          </ac:spMkLst>
        </pc:spChg>
      </pc:sldChg>
      <pc:sldChg chg="del">
        <pc:chgData name="Zora Pardyová" userId="9c4691d969244164" providerId="LiveId" clId="{DB61FB20-5014-47FB-BE99-3F858893B32F}" dt="2024-04-17T20:04:27.397" v="859" actId="2696"/>
        <pc:sldMkLst>
          <pc:docMk/>
          <pc:sldMk cId="2475702824" sldId="460"/>
        </pc:sldMkLst>
      </pc:sldChg>
      <pc:sldChg chg="delSp modSp del mod ord">
        <pc:chgData name="Zora Pardyová" userId="9c4691d969244164" providerId="LiveId" clId="{DB61FB20-5014-47FB-BE99-3F858893B32F}" dt="2024-04-17T20:05:49.785" v="866" actId="2696"/>
        <pc:sldMkLst>
          <pc:docMk/>
          <pc:sldMk cId="382696895" sldId="463"/>
        </pc:sldMkLst>
        <pc:picChg chg="del">
          <ac:chgData name="Zora Pardyová" userId="9c4691d969244164" providerId="LiveId" clId="{DB61FB20-5014-47FB-BE99-3F858893B32F}" dt="2024-04-17T18:50:22.065" v="4" actId="21"/>
          <ac:picMkLst>
            <pc:docMk/>
            <pc:sldMk cId="382696895" sldId="463"/>
            <ac:picMk id="2" creationId="{18BA6850-0935-C707-6550-BEFA8C1303E3}"/>
          </ac:picMkLst>
        </pc:picChg>
        <pc:picChg chg="mod">
          <ac:chgData name="Zora Pardyová" userId="9c4691d969244164" providerId="LiveId" clId="{DB61FB20-5014-47FB-BE99-3F858893B32F}" dt="2024-04-17T18:51:17.282" v="9" actId="14100"/>
          <ac:picMkLst>
            <pc:docMk/>
            <pc:sldMk cId="382696895" sldId="463"/>
            <ac:picMk id="41" creationId="{7FA6AC2B-2A9A-FEE1-3776-5293A9E0A259}"/>
          </ac:picMkLst>
        </pc:picChg>
      </pc:sldChg>
      <pc:sldChg chg="modSp mod">
        <pc:chgData name="Zora Pardyová" userId="9c4691d969244164" providerId="LiveId" clId="{DB61FB20-5014-47FB-BE99-3F858893B32F}" dt="2024-04-17T19:58:29.470" v="840" actId="122"/>
        <pc:sldMkLst>
          <pc:docMk/>
          <pc:sldMk cId="2029733349" sldId="474"/>
        </pc:sldMkLst>
        <pc:spChg chg="mod">
          <ac:chgData name="Zora Pardyová" userId="9c4691d969244164" providerId="LiveId" clId="{DB61FB20-5014-47FB-BE99-3F858893B32F}" dt="2024-04-17T19:58:29.470" v="840" actId="122"/>
          <ac:spMkLst>
            <pc:docMk/>
            <pc:sldMk cId="2029733349" sldId="474"/>
            <ac:spMk id="9" creationId="{C60673EB-81BA-AF36-A0F3-F69C6B214BCD}"/>
          </ac:spMkLst>
        </pc:spChg>
      </pc:sldChg>
      <pc:sldChg chg="delSp modSp mod">
        <pc:chgData name="Zora Pardyová" userId="9c4691d969244164" providerId="LiveId" clId="{DB61FB20-5014-47FB-BE99-3F858893B32F}" dt="2024-04-17T20:02:10.026" v="858"/>
        <pc:sldMkLst>
          <pc:docMk/>
          <pc:sldMk cId="2906797659" sldId="475"/>
        </pc:sldMkLst>
        <pc:spChg chg="del mod">
          <ac:chgData name="Zora Pardyová" userId="9c4691d969244164" providerId="LiveId" clId="{DB61FB20-5014-47FB-BE99-3F858893B32F}" dt="2024-04-17T20:02:10.026" v="858"/>
          <ac:spMkLst>
            <pc:docMk/>
            <pc:sldMk cId="2906797659" sldId="475"/>
            <ac:spMk id="10" creationId="{1EF78A51-C9AC-2D96-E3A7-A69BFADE1F15}"/>
          </ac:spMkLst>
        </pc:spChg>
        <pc:graphicFrameChg chg="del mod">
          <ac:chgData name="Zora Pardyová" userId="9c4691d969244164" providerId="LiveId" clId="{DB61FB20-5014-47FB-BE99-3F858893B32F}" dt="2024-04-17T20:01:19.668" v="847" actId="21"/>
          <ac:graphicFrameMkLst>
            <pc:docMk/>
            <pc:sldMk cId="2906797659" sldId="475"/>
            <ac:graphicFrameMk id="3" creationId="{F9EBF687-7592-97FE-0E71-A4CA92629A86}"/>
          </ac:graphicFrameMkLst>
        </pc:graphicFrameChg>
        <pc:graphicFrameChg chg="mod">
          <ac:chgData name="Zora Pardyová" userId="9c4691d969244164" providerId="LiveId" clId="{DB61FB20-5014-47FB-BE99-3F858893B32F}" dt="2024-04-17T20:01:55.339" v="854" actId="14100"/>
          <ac:graphicFrameMkLst>
            <pc:docMk/>
            <pc:sldMk cId="2906797659" sldId="475"/>
            <ac:graphicFrameMk id="9" creationId="{D438D9F8-CE74-2CC6-375B-67553B96A4DF}"/>
          </ac:graphicFrameMkLst>
        </pc:graphicFrameChg>
        <pc:graphicFrameChg chg="mod">
          <ac:chgData name="Zora Pardyová" userId="9c4691d969244164" providerId="LiveId" clId="{DB61FB20-5014-47FB-BE99-3F858893B32F}" dt="2024-04-17T20:01:46.777" v="853" actId="14100"/>
          <ac:graphicFrameMkLst>
            <pc:docMk/>
            <pc:sldMk cId="2906797659" sldId="475"/>
            <ac:graphicFrameMk id="41" creationId="{310A1FAF-A793-E23E-FE55-CB8756C56E50}"/>
          </ac:graphicFrameMkLst>
        </pc:graphicFrameChg>
      </pc:sldChg>
      <pc:sldChg chg="addSp delSp modSp mod ord">
        <pc:chgData name="Zora Pardyová" userId="9c4691d969244164" providerId="LiveId" clId="{DB61FB20-5014-47FB-BE99-3F858893B32F}" dt="2024-04-17T19:39:50.943" v="698" actId="962"/>
        <pc:sldMkLst>
          <pc:docMk/>
          <pc:sldMk cId="30040018" sldId="480"/>
        </pc:sldMkLst>
        <pc:spChg chg="add del mod">
          <ac:chgData name="Zora Pardyová" userId="9c4691d969244164" providerId="LiveId" clId="{DB61FB20-5014-47FB-BE99-3F858893B32F}" dt="2024-04-17T19:39:26.506" v="693" actId="21"/>
          <ac:spMkLst>
            <pc:docMk/>
            <pc:sldMk cId="30040018" sldId="480"/>
            <ac:spMk id="4" creationId="{1B2F549E-3F63-7C4D-4DA8-DFE415EAD51F}"/>
          </ac:spMkLst>
        </pc:spChg>
        <pc:spChg chg="del">
          <ac:chgData name="Zora Pardyová" userId="9c4691d969244164" providerId="LiveId" clId="{DB61FB20-5014-47FB-BE99-3F858893B32F}" dt="2024-04-17T19:38:54.682" v="686" actId="21"/>
          <ac:spMkLst>
            <pc:docMk/>
            <pc:sldMk cId="30040018" sldId="480"/>
            <ac:spMk id="7" creationId="{AE78B38C-B3D0-A207-FFAC-8563D001CA01}"/>
          </ac:spMkLst>
        </pc:spChg>
        <pc:spChg chg="del">
          <ac:chgData name="Zora Pardyová" userId="9c4691d969244164" providerId="LiveId" clId="{DB61FB20-5014-47FB-BE99-3F858893B32F}" dt="2024-04-17T19:38:31.011" v="682" actId="34307"/>
          <ac:spMkLst>
            <pc:docMk/>
            <pc:sldMk cId="30040018" sldId="480"/>
            <ac:spMk id="9" creationId="{C60673EB-81BA-AF36-A0F3-F69C6B214BCD}"/>
          </ac:spMkLst>
        </pc:spChg>
        <pc:spChg chg="del">
          <ac:chgData name="Zora Pardyová" userId="9c4691d969244164" providerId="LiveId" clId="{DB61FB20-5014-47FB-BE99-3F858893B32F}" dt="2024-04-17T19:39:48.974" v="696" actId="26606"/>
          <ac:spMkLst>
            <pc:docMk/>
            <pc:sldMk cId="30040018" sldId="480"/>
            <ac:spMk id="38" creationId="{1FF493DE-01C9-9777-3319-412470282797}"/>
          </ac:spMkLst>
        </pc:spChg>
        <pc:spChg chg="del">
          <ac:chgData name="Zora Pardyová" userId="9c4691d969244164" providerId="LiveId" clId="{DB61FB20-5014-47FB-BE99-3F858893B32F}" dt="2024-04-17T19:39:48.974" v="696" actId="26606"/>
          <ac:spMkLst>
            <pc:docMk/>
            <pc:sldMk cId="30040018" sldId="480"/>
            <ac:spMk id="39" creationId="{205E1483-E353-67BF-E2EC-A47A140C5BEA}"/>
          </ac:spMkLst>
        </pc:spChg>
        <pc:spChg chg="add">
          <ac:chgData name="Zora Pardyová" userId="9c4691d969244164" providerId="LiveId" clId="{DB61FB20-5014-47FB-BE99-3F858893B32F}" dt="2024-04-17T19:39:48.974" v="696" actId="26606"/>
          <ac:spMkLst>
            <pc:docMk/>
            <pc:sldMk cId="30040018" sldId="480"/>
            <ac:spMk id="1031" creationId="{EBB17A8D-9B05-F73E-604D-3FF58B8A170E}"/>
          </ac:spMkLst>
        </pc:spChg>
        <pc:picChg chg="add del mod ord">
          <ac:chgData name="Zora Pardyová" userId="9c4691d969244164" providerId="LiveId" clId="{DB61FB20-5014-47FB-BE99-3F858893B32F}" dt="2024-04-17T19:39:18.931" v="692" actId="21"/>
          <ac:picMkLst>
            <pc:docMk/>
            <pc:sldMk cId="30040018" sldId="480"/>
            <ac:picMk id="2" creationId="{AEC19181-E9A2-328F-32EF-E2AF2521FD26}"/>
          </ac:picMkLst>
        </pc:picChg>
        <pc:picChg chg="add mod ord">
          <ac:chgData name="Zora Pardyová" userId="9c4691d969244164" providerId="LiveId" clId="{DB61FB20-5014-47FB-BE99-3F858893B32F}" dt="2024-04-17T19:39:50.943" v="698" actId="962"/>
          <ac:picMkLst>
            <pc:docMk/>
            <pc:sldMk cId="30040018" sldId="480"/>
            <ac:picMk id="1026" creationId="{65347FCD-DF61-7E87-3D6A-9F8151EDDACF}"/>
          </ac:picMkLst>
        </pc:picChg>
        <pc:cxnChg chg="add">
          <ac:chgData name="Zora Pardyová" userId="9c4691d969244164" providerId="LiveId" clId="{DB61FB20-5014-47FB-BE99-3F858893B32F}" dt="2024-04-17T19:39:48.974" v="696" actId="26606"/>
          <ac:cxnSpMkLst>
            <pc:docMk/>
            <pc:sldMk cId="30040018" sldId="480"/>
            <ac:cxnSpMk id="1033" creationId="{08671CFF-13CE-4046-6B91-44F30DCCF2E7}"/>
          </ac:cxnSpMkLst>
        </pc:cxnChg>
      </pc:sldChg>
      <pc:sldChg chg="addSp delSp modSp del mod">
        <pc:chgData name="Zora Pardyová" userId="9c4691d969244164" providerId="LiveId" clId="{DB61FB20-5014-47FB-BE99-3F858893B32F}" dt="2024-04-17T19:46:08.119" v="708" actId="2696"/>
        <pc:sldMkLst>
          <pc:docMk/>
          <pc:sldMk cId="4107216951" sldId="481"/>
        </pc:sldMkLst>
        <pc:spChg chg="mod">
          <ac:chgData name="Zora Pardyová" userId="9c4691d969244164" providerId="LiveId" clId="{DB61FB20-5014-47FB-BE99-3F858893B32F}" dt="2024-04-17T19:42:50.078" v="706" actId="26606"/>
          <ac:spMkLst>
            <pc:docMk/>
            <pc:sldMk cId="4107216951" sldId="481"/>
            <ac:spMk id="6" creationId="{81C414D8-D976-CFBF-20BE-941A0A57B247}"/>
          </ac:spMkLst>
        </pc:spChg>
        <pc:spChg chg="mod">
          <ac:chgData name="Zora Pardyová" userId="9c4691d969244164" providerId="LiveId" clId="{DB61FB20-5014-47FB-BE99-3F858893B32F}" dt="2024-04-17T19:42:50.078" v="706" actId="26606"/>
          <ac:spMkLst>
            <pc:docMk/>
            <pc:sldMk cId="4107216951" sldId="481"/>
            <ac:spMk id="8" creationId="{6B084F08-45B1-6AD9-C486-8A5B5D27D232}"/>
          </ac:spMkLst>
        </pc:spChg>
        <pc:spChg chg="add del">
          <ac:chgData name="Zora Pardyová" userId="9c4691d969244164" providerId="LiveId" clId="{DB61FB20-5014-47FB-BE99-3F858893B32F}" dt="2024-04-17T19:42:50.078" v="706" actId="26606"/>
          <ac:spMkLst>
            <pc:docMk/>
            <pc:sldMk cId="4107216951" sldId="481"/>
            <ac:spMk id="38" creationId="{1FF493DE-01C9-9777-3319-412470282797}"/>
          </ac:spMkLst>
        </pc:spChg>
        <pc:spChg chg="add del">
          <ac:chgData name="Zora Pardyová" userId="9c4691d969244164" providerId="LiveId" clId="{DB61FB20-5014-47FB-BE99-3F858893B32F}" dt="2024-04-17T19:42:50.078" v="706" actId="26606"/>
          <ac:spMkLst>
            <pc:docMk/>
            <pc:sldMk cId="4107216951" sldId="481"/>
            <ac:spMk id="39" creationId="{205E1483-E353-67BF-E2EC-A47A140C5BEA}"/>
          </ac:spMkLst>
        </pc:spChg>
        <pc:spChg chg="add">
          <ac:chgData name="Zora Pardyová" userId="9c4691d969244164" providerId="LiveId" clId="{DB61FB20-5014-47FB-BE99-3F858893B32F}" dt="2024-04-17T19:42:50.078" v="706" actId="26606"/>
          <ac:spMkLst>
            <pc:docMk/>
            <pc:sldMk cId="4107216951" sldId="481"/>
            <ac:spMk id="2052" creationId="{5F879AC3-D4CE-493C-ADC7-06205677F4F8}"/>
          </ac:spMkLst>
        </pc:spChg>
        <pc:spChg chg="add del">
          <ac:chgData name="Zora Pardyová" userId="9c4691d969244164" providerId="LiveId" clId="{DB61FB20-5014-47FB-BE99-3F858893B32F}" dt="2024-04-17T19:42:40.844" v="705" actId="26606"/>
          <ac:spMkLst>
            <pc:docMk/>
            <pc:sldMk cId="4107216951" sldId="481"/>
            <ac:spMk id="2055" creationId="{42A4FC2C-047E-45A5-965D-8E1E3BF09BC6}"/>
          </ac:spMkLst>
        </pc:spChg>
        <pc:spChg chg="add">
          <ac:chgData name="Zora Pardyová" userId="9c4691d969244164" providerId="LiveId" clId="{DB61FB20-5014-47FB-BE99-3F858893B32F}" dt="2024-04-17T19:42:50.078" v="706" actId="26606"/>
          <ac:spMkLst>
            <pc:docMk/>
            <pc:sldMk cId="4107216951" sldId="481"/>
            <ac:spMk id="2057" creationId="{736F0DFD-0954-464F-BF12-DD2E6F6E0380}"/>
          </ac:spMkLst>
        </pc:spChg>
        <pc:picChg chg="mod ord">
          <ac:chgData name="Zora Pardyová" userId="9c4691d969244164" providerId="LiveId" clId="{DB61FB20-5014-47FB-BE99-3F858893B32F}" dt="2024-04-17T19:42:52.890" v="707" actId="27614"/>
          <ac:picMkLst>
            <pc:docMk/>
            <pc:sldMk cId="4107216951" sldId="481"/>
            <ac:picMk id="2050" creationId="{05BD7A55-B924-9E31-9B8E-321985014285}"/>
          </ac:picMkLst>
        </pc:picChg>
      </pc:sldChg>
      <pc:sldChg chg="del">
        <pc:chgData name="Zora Pardyová" userId="9c4691d969244164" providerId="LiveId" clId="{DB61FB20-5014-47FB-BE99-3F858893B32F}" dt="2024-04-17T20:05:16.677" v="862" actId="2696"/>
        <pc:sldMkLst>
          <pc:docMk/>
          <pc:sldMk cId="2446914243" sldId="483"/>
        </pc:sldMkLst>
      </pc:sldChg>
      <pc:sldChg chg="ord">
        <pc:chgData name="Zora Pardyová" userId="9c4691d969244164" providerId="LiveId" clId="{DB61FB20-5014-47FB-BE99-3F858893B32F}" dt="2024-04-17T18:50:17.112" v="3"/>
        <pc:sldMkLst>
          <pc:docMk/>
          <pc:sldMk cId="1398983473" sldId="486"/>
        </pc:sldMkLst>
      </pc:sldChg>
      <pc:sldChg chg="modSp add del mod ord">
        <pc:chgData name="Zora Pardyová" userId="9c4691d969244164" providerId="LiveId" clId="{DB61FB20-5014-47FB-BE99-3F858893B32F}" dt="2024-04-17T20:05:29.270" v="863" actId="2696"/>
        <pc:sldMkLst>
          <pc:docMk/>
          <pc:sldMk cId="4238120227" sldId="487"/>
        </pc:sldMkLst>
        <pc:spChg chg="mod">
          <ac:chgData name="Zora Pardyová" userId="9c4691d969244164" providerId="LiveId" clId="{DB61FB20-5014-47FB-BE99-3F858893B32F}" dt="2024-04-17T18:51:10.063" v="8" actId="13926"/>
          <ac:spMkLst>
            <pc:docMk/>
            <pc:sldMk cId="4238120227" sldId="487"/>
            <ac:spMk id="3" creationId="{37EA048B-9B95-38C4-03A7-DB708938D5D0}"/>
          </ac:spMkLst>
        </pc:spChg>
      </pc:sldChg>
      <pc:sldChg chg="addSp delSp modSp add mod ord">
        <pc:chgData name="Zora Pardyová" userId="9c4691d969244164" providerId="LiveId" clId="{DB61FB20-5014-47FB-BE99-3F858893B32F}" dt="2024-04-17T20:05:32.880" v="865"/>
        <pc:sldMkLst>
          <pc:docMk/>
          <pc:sldMk cId="710172534" sldId="488"/>
        </pc:sldMkLst>
        <pc:spChg chg="del">
          <ac:chgData name="Zora Pardyová" userId="9c4691d969244164" providerId="LiveId" clId="{DB61FB20-5014-47FB-BE99-3F858893B32F}" dt="2024-04-17T19:32:01.342" v="681" actId="26606"/>
          <ac:spMkLst>
            <pc:docMk/>
            <pc:sldMk cId="710172534" sldId="488"/>
            <ac:spMk id="7" creationId="{AE78B38C-B3D0-A207-FFAC-8563D001CA01}"/>
          </ac:spMkLst>
        </pc:spChg>
        <pc:spChg chg="del">
          <ac:chgData name="Zora Pardyová" userId="9c4691d969244164" providerId="LiveId" clId="{DB61FB20-5014-47FB-BE99-3F858893B32F}" dt="2024-04-17T19:32:01.342" v="681" actId="26606"/>
          <ac:spMkLst>
            <pc:docMk/>
            <pc:sldMk cId="710172534" sldId="488"/>
            <ac:spMk id="9" creationId="{C60673EB-81BA-AF36-A0F3-F69C6B214BCD}"/>
          </ac:spMkLst>
        </pc:spChg>
        <pc:spChg chg="del">
          <ac:chgData name="Zora Pardyová" userId="9c4691d969244164" providerId="LiveId" clId="{DB61FB20-5014-47FB-BE99-3F858893B32F}" dt="2024-04-17T19:32:01.342" v="681" actId="26606"/>
          <ac:spMkLst>
            <pc:docMk/>
            <pc:sldMk cId="710172534" sldId="488"/>
            <ac:spMk id="38" creationId="{1FF493DE-01C9-9777-3319-412470282797}"/>
          </ac:spMkLst>
        </pc:spChg>
        <pc:spChg chg="del">
          <ac:chgData name="Zora Pardyová" userId="9c4691d969244164" providerId="LiveId" clId="{DB61FB20-5014-47FB-BE99-3F858893B32F}" dt="2024-04-17T19:32:01.342" v="681" actId="26606"/>
          <ac:spMkLst>
            <pc:docMk/>
            <pc:sldMk cId="710172534" sldId="488"/>
            <ac:spMk id="39" creationId="{205E1483-E353-67BF-E2EC-A47A140C5BEA}"/>
          </ac:spMkLst>
        </pc:spChg>
        <pc:picChg chg="add mod ord">
          <ac:chgData name="Zora Pardyová" userId="9c4691d969244164" providerId="LiveId" clId="{DB61FB20-5014-47FB-BE99-3F858893B32F}" dt="2024-04-17T19:32:01.342" v="681" actId="26606"/>
          <ac:picMkLst>
            <pc:docMk/>
            <pc:sldMk cId="710172534" sldId="488"/>
            <ac:picMk id="2" creationId="{43CB1D1F-890A-7572-AD67-63A8779909E5}"/>
          </ac:picMkLst>
        </pc:picChg>
      </pc:sldChg>
      <pc:sldChg chg="new del">
        <pc:chgData name="Zora Pardyová" userId="9c4691d969244164" providerId="LiveId" clId="{DB61FB20-5014-47FB-BE99-3F858893B32F}" dt="2024-06-03T17:49:57.489" v="934" actId="680"/>
        <pc:sldMkLst>
          <pc:docMk/>
          <pc:sldMk cId="3588941774" sldId="505"/>
        </pc:sldMkLst>
      </pc:sldChg>
      <pc:sldChg chg="addSp modSp new del mod">
        <pc:chgData name="Zora Pardyová" userId="9c4691d969244164" providerId="LiveId" clId="{DB61FB20-5014-47FB-BE99-3F858893B32F}" dt="2024-05-08T17:00:30.425" v="932" actId="2696"/>
        <pc:sldMkLst>
          <pc:docMk/>
          <pc:sldMk cId="723516387" sldId="508"/>
        </pc:sldMkLst>
        <pc:spChg chg="mod">
          <ac:chgData name="Zora Pardyová" userId="9c4691d969244164" providerId="LiveId" clId="{DB61FB20-5014-47FB-BE99-3F858893B32F}" dt="2024-05-08T16:59:01.926" v="931" actId="113"/>
          <ac:spMkLst>
            <pc:docMk/>
            <pc:sldMk cId="723516387" sldId="508"/>
            <ac:spMk id="4" creationId="{0E0C38F6-9BDC-D031-413F-747E7A2FF6F0}"/>
          </ac:spMkLst>
        </pc:spChg>
        <pc:picChg chg="add mod">
          <ac:chgData name="Zora Pardyová" userId="9c4691d969244164" providerId="LiveId" clId="{DB61FB20-5014-47FB-BE99-3F858893B32F}" dt="2024-05-08T16:56:28.126" v="929" actId="1076"/>
          <ac:picMkLst>
            <pc:docMk/>
            <pc:sldMk cId="723516387" sldId="508"/>
            <ac:picMk id="6" creationId="{FD06FEE7-FE4B-CB31-8B9E-EBCA5596E437}"/>
          </ac:picMkLst>
        </pc:picChg>
      </pc:sldChg>
    </pc:docChg>
  </pc:docChgLst>
  <pc:docChgLst>
    <pc:chgData name="Zora Pardyová" userId="9c4691d969244164" providerId="LiveId" clId="{B402E4FC-FE82-4DFC-8D37-EF6331165DE7}"/>
    <pc:docChg chg="undo custSel addSld delSld modSld sldOrd">
      <pc:chgData name="Zora Pardyová" userId="9c4691d969244164" providerId="LiveId" clId="{B402E4FC-FE82-4DFC-8D37-EF6331165DE7}" dt="2024-11-15T13:51:19.867" v="1189" actId="20577"/>
      <pc:docMkLst>
        <pc:docMk/>
      </pc:docMkLst>
      <pc:sldChg chg="modSp add del mod">
        <pc:chgData name="Zora Pardyová" userId="9c4691d969244164" providerId="LiveId" clId="{B402E4FC-FE82-4DFC-8D37-EF6331165DE7}" dt="2024-11-15T11:29:57.447" v="491" actId="20577"/>
        <pc:sldMkLst>
          <pc:docMk/>
          <pc:sldMk cId="1271688418" sldId="258"/>
        </pc:sldMkLst>
        <pc:spChg chg="mod">
          <ac:chgData name="Zora Pardyová" userId="9c4691d969244164" providerId="LiveId" clId="{B402E4FC-FE82-4DFC-8D37-EF6331165DE7}" dt="2024-11-15T11:29:57.447" v="491" actId="20577"/>
          <ac:spMkLst>
            <pc:docMk/>
            <pc:sldMk cId="1271688418" sldId="258"/>
            <ac:spMk id="3" creationId="{51C8B528-8B90-8576-0FA5-38A2FBA0EA20}"/>
          </ac:spMkLst>
        </pc:spChg>
      </pc:sldChg>
      <pc:sldChg chg="modSp mod ord">
        <pc:chgData name="Zora Pardyová" userId="9c4691d969244164" providerId="LiveId" clId="{B402E4FC-FE82-4DFC-8D37-EF6331165DE7}" dt="2024-11-15T12:40:24.312" v="791" actId="255"/>
        <pc:sldMkLst>
          <pc:docMk/>
          <pc:sldMk cId="3094182271" sldId="264"/>
        </pc:sldMkLst>
        <pc:spChg chg="mod">
          <ac:chgData name="Zora Pardyová" userId="9c4691d969244164" providerId="LiveId" clId="{B402E4FC-FE82-4DFC-8D37-EF6331165DE7}" dt="2024-11-15T12:40:24.312" v="791" actId="255"/>
          <ac:spMkLst>
            <pc:docMk/>
            <pc:sldMk cId="3094182271" sldId="264"/>
            <ac:spMk id="2" creationId="{C4C37F1F-99F4-9193-66EA-139647623F8B}"/>
          </ac:spMkLst>
        </pc:spChg>
        <pc:spChg chg="mod">
          <ac:chgData name="Zora Pardyová" userId="9c4691d969244164" providerId="LiveId" clId="{B402E4FC-FE82-4DFC-8D37-EF6331165DE7}" dt="2024-11-15T12:40:20.246" v="790" actId="255"/>
          <ac:spMkLst>
            <pc:docMk/>
            <pc:sldMk cId="3094182271" sldId="264"/>
            <ac:spMk id="5" creationId="{FF3D441A-3856-74B6-7B79-04F8149A17E0}"/>
          </ac:spMkLst>
        </pc:spChg>
      </pc:sldChg>
      <pc:sldChg chg="modSp mod">
        <pc:chgData name="Zora Pardyová" userId="9c4691d969244164" providerId="LiveId" clId="{B402E4FC-FE82-4DFC-8D37-EF6331165DE7}" dt="2024-11-15T12:39:43.504" v="786" actId="1076"/>
        <pc:sldMkLst>
          <pc:docMk/>
          <pc:sldMk cId="2431120191" sldId="266"/>
        </pc:sldMkLst>
        <pc:spChg chg="mod">
          <ac:chgData name="Zora Pardyová" userId="9c4691d969244164" providerId="LiveId" clId="{B402E4FC-FE82-4DFC-8D37-EF6331165DE7}" dt="2024-11-15T12:39:33.965" v="783" actId="255"/>
          <ac:spMkLst>
            <pc:docMk/>
            <pc:sldMk cId="2431120191" sldId="266"/>
            <ac:spMk id="7" creationId="{F9D7DD78-8F11-E15C-4398-5C542AE7D3F0}"/>
          </ac:spMkLst>
        </pc:spChg>
        <pc:spChg chg="mod">
          <ac:chgData name="Zora Pardyová" userId="9c4691d969244164" providerId="LiveId" clId="{B402E4FC-FE82-4DFC-8D37-EF6331165DE7}" dt="2024-11-15T12:39:43.504" v="786" actId="1076"/>
          <ac:spMkLst>
            <pc:docMk/>
            <pc:sldMk cId="2431120191" sldId="266"/>
            <ac:spMk id="10" creationId="{C4222F97-5AD3-7888-025D-5233C9BCE50A}"/>
          </ac:spMkLst>
        </pc:spChg>
        <pc:picChg chg="mod">
          <ac:chgData name="Zora Pardyová" userId="9c4691d969244164" providerId="LiveId" clId="{B402E4FC-FE82-4DFC-8D37-EF6331165DE7}" dt="2024-11-15T12:39:42.935" v="785" actId="1076"/>
          <ac:picMkLst>
            <pc:docMk/>
            <pc:sldMk cId="2431120191" sldId="266"/>
            <ac:picMk id="4" creationId="{20B8D762-2679-1E22-3971-DE629530B260}"/>
          </ac:picMkLst>
        </pc:picChg>
      </pc:sldChg>
      <pc:sldChg chg="modSp">
        <pc:chgData name="Zora Pardyová" userId="9c4691d969244164" providerId="LiveId" clId="{B402E4FC-FE82-4DFC-8D37-EF6331165DE7}" dt="2024-11-15T09:43:37.311" v="137" actId="207"/>
        <pc:sldMkLst>
          <pc:docMk/>
          <pc:sldMk cId="1693188599" sldId="274"/>
        </pc:sldMkLst>
        <pc:graphicFrameChg chg="mod">
          <ac:chgData name="Zora Pardyová" userId="9c4691d969244164" providerId="LiveId" clId="{B402E4FC-FE82-4DFC-8D37-EF6331165DE7}" dt="2024-11-15T09:43:37.311" v="137" actId="207"/>
          <ac:graphicFrameMkLst>
            <pc:docMk/>
            <pc:sldMk cId="1693188599" sldId="274"/>
            <ac:graphicFrameMk id="41" creationId="{0F784C02-15A1-FFE1-FE26-AFA8B00E9D4A}"/>
          </ac:graphicFrameMkLst>
        </pc:graphicFrameChg>
      </pc:sldChg>
      <pc:sldChg chg="modSp mod">
        <pc:chgData name="Zora Pardyová" userId="9c4691d969244164" providerId="LiveId" clId="{B402E4FC-FE82-4DFC-8D37-EF6331165DE7}" dt="2024-11-15T09:51:05.398" v="233" actId="1076"/>
        <pc:sldMkLst>
          <pc:docMk/>
          <pc:sldMk cId="2227240027" sldId="277"/>
        </pc:sldMkLst>
        <pc:spChg chg="mod">
          <ac:chgData name="Zora Pardyová" userId="9c4691d969244164" providerId="LiveId" clId="{B402E4FC-FE82-4DFC-8D37-EF6331165DE7}" dt="2024-11-15T09:51:05.398" v="233" actId="1076"/>
          <ac:spMkLst>
            <pc:docMk/>
            <pc:sldMk cId="2227240027" sldId="277"/>
            <ac:spMk id="2" creationId="{E8982025-88CE-383A-BD63-1D75AE412F21}"/>
          </ac:spMkLst>
        </pc:spChg>
        <pc:spChg chg="mod">
          <ac:chgData name="Zora Pardyová" userId="9c4691d969244164" providerId="LiveId" clId="{B402E4FC-FE82-4DFC-8D37-EF6331165DE7}" dt="2024-11-15T09:50:59.748" v="232" actId="20577"/>
          <ac:spMkLst>
            <pc:docMk/>
            <pc:sldMk cId="2227240027" sldId="277"/>
            <ac:spMk id="4" creationId="{C38F61EC-2A7C-7A8F-9355-1C54400F0E57}"/>
          </ac:spMkLst>
        </pc:spChg>
      </pc:sldChg>
      <pc:sldChg chg="ord">
        <pc:chgData name="Zora Pardyová" userId="9c4691d969244164" providerId="LiveId" clId="{B402E4FC-FE82-4DFC-8D37-EF6331165DE7}" dt="2024-11-15T11:33:02.971" v="509"/>
        <pc:sldMkLst>
          <pc:docMk/>
          <pc:sldMk cId="433048028" sldId="280"/>
        </pc:sldMkLst>
      </pc:sldChg>
      <pc:sldChg chg="ord">
        <pc:chgData name="Zora Pardyová" userId="9c4691d969244164" providerId="LiveId" clId="{B402E4FC-FE82-4DFC-8D37-EF6331165DE7}" dt="2024-11-15T11:32:48.140" v="507"/>
        <pc:sldMkLst>
          <pc:docMk/>
          <pc:sldMk cId="3628601901" sldId="288"/>
        </pc:sldMkLst>
      </pc:sldChg>
      <pc:sldChg chg="del">
        <pc:chgData name="Zora Pardyová" userId="9c4691d969244164" providerId="LiveId" clId="{B402E4FC-FE82-4DFC-8D37-EF6331165DE7}" dt="2024-11-15T09:42:26.101" v="132" actId="2696"/>
        <pc:sldMkLst>
          <pc:docMk/>
          <pc:sldMk cId="3973025001" sldId="300"/>
        </pc:sldMkLst>
      </pc:sldChg>
      <pc:sldChg chg="ord">
        <pc:chgData name="Zora Pardyová" userId="9c4691d969244164" providerId="LiveId" clId="{B402E4FC-FE82-4DFC-8D37-EF6331165DE7}" dt="2024-11-15T11:35:54.409" v="519"/>
        <pc:sldMkLst>
          <pc:docMk/>
          <pc:sldMk cId="2925385833" sldId="309"/>
        </pc:sldMkLst>
      </pc:sldChg>
      <pc:sldChg chg="del">
        <pc:chgData name="Zora Pardyová" userId="9c4691d969244164" providerId="LiveId" clId="{B402E4FC-FE82-4DFC-8D37-EF6331165DE7}" dt="2024-11-15T09:36:21.353" v="35" actId="2696"/>
        <pc:sldMkLst>
          <pc:docMk/>
          <pc:sldMk cId="3838933188" sldId="310"/>
        </pc:sldMkLst>
      </pc:sldChg>
      <pc:sldChg chg="modSp mod">
        <pc:chgData name="Zora Pardyová" userId="9c4691d969244164" providerId="LiveId" clId="{B402E4FC-FE82-4DFC-8D37-EF6331165DE7}" dt="2024-11-15T12:42:01.658" v="827" actId="1076"/>
        <pc:sldMkLst>
          <pc:docMk/>
          <pc:sldMk cId="2271269494" sldId="314"/>
        </pc:sldMkLst>
        <pc:spChg chg="mod">
          <ac:chgData name="Zora Pardyová" userId="9c4691d969244164" providerId="LiveId" clId="{B402E4FC-FE82-4DFC-8D37-EF6331165DE7}" dt="2024-11-15T12:42:01.658" v="827" actId="1076"/>
          <ac:spMkLst>
            <pc:docMk/>
            <pc:sldMk cId="2271269494" sldId="314"/>
            <ac:spMk id="3" creationId="{37EA048B-9B95-38C4-03A7-DB708938D5D0}"/>
          </ac:spMkLst>
        </pc:spChg>
        <pc:spChg chg="mod">
          <ac:chgData name="Zora Pardyová" userId="9c4691d969244164" providerId="LiveId" clId="{B402E4FC-FE82-4DFC-8D37-EF6331165DE7}" dt="2024-11-15T12:40:35.217" v="792" actId="20577"/>
          <ac:spMkLst>
            <pc:docMk/>
            <pc:sldMk cId="2271269494" sldId="314"/>
            <ac:spMk id="7" creationId="{5DADDDD7-FE8A-9D17-D6DC-E84B1E3B22E6}"/>
          </ac:spMkLst>
        </pc:spChg>
      </pc:sldChg>
      <pc:sldChg chg="modSp mod ord">
        <pc:chgData name="Zora Pardyová" userId="9c4691d969244164" providerId="LiveId" clId="{B402E4FC-FE82-4DFC-8D37-EF6331165DE7}" dt="2024-11-15T11:42:29.503" v="634" actId="20577"/>
        <pc:sldMkLst>
          <pc:docMk/>
          <pc:sldMk cId="396742075" sldId="316"/>
        </pc:sldMkLst>
        <pc:spChg chg="mod">
          <ac:chgData name="Zora Pardyová" userId="9c4691d969244164" providerId="LiveId" clId="{B402E4FC-FE82-4DFC-8D37-EF6331165DE7}" dt="2024-11-15T11:42:29.503" v="634" actId="20577"/>
          <ac:spMkLst>
            <pc:docMk/>
            <pc:sldMk cId="396742075" sldId="316"/>
            <ac:spMk id="3" creationId="{51C8B528-8B90-8576-0FA5-38A2FBA0EA20}"/>
          </ac:spMkLst>
        </pc:spChg>
      </pc:sldChg>
      <pc:sldChg chg="del">
        <pc:chgData name="Zora Pardyová" userId="9c4691d969244164" providerId="LiveId" clId="{B402E4FC-FE82-4DFC-8D37-EF6331165DE7}" dt="2024-11-15T09:44:30.368" v="138" actId="2696"/>
        <pc:sldMkLst>
          <pc:docMk/>
          <pc:sldMk cId="4011868544" sldId="320"/>
        </pc:sldMkLst>
      </pc:sldChg>
      <pc:sldChg chg="del">
        <pc:chgData name="Zora Pardyová" userId="9c4691d969244164" providerId="LiveId" clId="{B402E4FC-FE82-4DFC-8D37-EF6331165DE7}" dt="2024-11-15T09:47:33.952" v="215" actId="2696"/>
        <pc:sldMkLst>
          <pc:docMk/>
          <pc:sldMk cId="2941523993" sldId="323"/>
        </pc:sldMkLst>
      </pc:sldChg>
      <pc:sldChg chg="modSp mod">
        <pc:chgData name="Zora Pardyová" userId="9c4691d969244164" providerId="LiveId" clId="{B402E4FC-FE82-4DFC-8D37-EF6331165DE7}" dt="2024-11-15T12:46:13.773" v="981" actId="20577"/>
        <pc:sldMkLst>
          <pc:docMk/>
          <pc:sldMk cId="2310783657" sldId="426"/>
        </pc:sldMkLst>
        <pc:spChg chg="mod">
          <ac:chgData name="Zora Pardyová" userId="9c4691d969244164" providerId="LiveId" clId="{B402E4FC-FE82-4DFC-8D37-EF6331165DE7}" dt="2024-11-15T12:46:13.773" v="981" actId="20577"/>
          <ac:spMkLst>
            <pc:docMk/>
            <pc:sldMk cId="2310783657" sldId="426"/>
            <ac:spMk id="3" creationId="{37EA048B-9B95-38C4-03A7-DB708938D5D0}"/>
          </ac:spMkLst>
        </pc:spChg>
      </pc:sldChg>
      <pc:sldChg chg="modSp mod">
        <pc:chgData name="Zora Pardyová" userId="9c4691d969244164" providerId="LiveId" clId="{B402E4FC-FE82-4DFC-8D37-EF6331165DE7}" dt="2024-11-15T12:48:38.867" v="1008" actId="113"/>
        <pc:sldMkLst>
          <pc:docMk/>
          <pc:sldMk cId="1800421193" sldId="427"/>
        </pc:sldMkLst>
        <pc:spChg chg="mod">
          <ac:chgData name="Zora Pardyová" userId="9c4691d969244164" providerId="LiveId" clId="{B402E4FC-FE82-4DFC-8D37-EF6331165DE7}" dt="2024-11-15T12:48:38.867" v="1008" actId="113"/>
          <ac:spMkLst>
            <pc:docMk/>
            <pc:sldMk cId="1800421193" sldId="427"/>
            <ac:spMk id="3" creationId="{37EA048B-9B95-38C4-03A7-DB708938D5D0}"/>
          </ac:spMkLst>
        </pc:spChg>
      </pc:sldChg>
      <pc:sldChg chg="del">
        <pc:chgData name="Zora Pardyová" userId="9c4691d969244164" providerId="LiveId" clId="{B402E4FC-FE82-4DFC-8D37-EF6331165DE7}" dt="2024-11-15T09:51:13.645" v="234" actId="47"/>
        <pc:sldMkLst>
          <pc:docMk/>
          <pc:sldMk cId="231494912" sldId="452"/>
        </pc:sldMkLst>
      </pc:sldChg>
      <pc:sldChg chg="del">
        <pc:chgData name="Zora Pardyová" userId="9c4691d969244164" providerId="LiveId" clId="{B402E4FC-FE82-4DFC-8D37-EF6331165DE7}" dt="2024-11-15T11:30:56.277" v="495" actId="2696"/>
        <pc:sldMkLst>
          <pc:docMk/>
          <pc:sldMk cId="1700504730" sldId="453"/>
        </pc:sldMkLst>
      </pc:sldChg>
      <pc:sldChg chg="del">
        <pc:chgData name="Zora Pardyová" userId="9c4691d969244164" providerId="LiveId" clId="{B402E4FC-FE82-4DFC-8D37-EF6331165DE7}" dt="2024-11-15T09:42:57.377" v="134" actId="2696"/>
        <pc:sldMkLst>
          <pc:docMk/>
          <pc:sldMk cId="2992756899" sldId="454"/>
        </pc:sldMkLst>
      </pc:sldChg>
      <pc:sldChg chg="del">
        <pc:chgData name="Zora Pardyová" userId="9c4691d969244164" providerId="LiveId" clId="{B402E4FC-FE82-4DFC-8D37-EF6331165DE7}" dt="2024-11-15T09:44:35.625" v="139" actId="2696"/>
        <pc:sldMkLst>
          <pc:docMk/>
          <pc:sldMk cId="2543223778" sldId="455"/>
        </pc:sldMkLst>
      </pc:sldChg>
      <pc:sldChg chg="modSp mod ord">
        <pc:chgData name="Zora Pardyová" userId="9c4691d969244164" providerId="LiveId" clId="{B402E4FC-FE82-4DFC-8D37-EF6331165DE7}" dt="2024-11-15T09:47:10.249" v="213" actId="113"/>
        <pc:sldMkLst>
          <pc:docMk/>
          <pc:sldMk cId="2027597527" sldId="458"/>
        </pc:sldMkLst>
        <pc:spChg chg="mod">
          <ac:chgData name="Zora Pardyová" userId="9c4691d969244164" providerId="LiveId" clId="{B402E4FC-FE82-4DFC-8D37-EF6331165DE7}" dt="2024-11-15T09:47:10.249" v="213" actId="113"/>
          <ac:spMkLst>
            <pc:docMk/>
            <pc:sldMk cId="2027597527" sldId="458"/>
            <ac:spMk id="10" creationId="{49768A05-2228-2A9A-3DCC-153E73DE8FA2}"/>
          </ac:spMkLst>
        </pc:spChg>
      </pc:sldChg>
      <pc:sldChg chg="delSp modSp mod">
        <pc:chgData name="Zora Pardyová" userId="9c4691d969244164" providerId="LiveId" clId="{B402E4FC-FE82-4DFC-8D37-EF6331165DE7}" dt="2024-11-15T12:49:53.993" v="1019" actId="1076"/>
        <pc:sldMkLst>
          <pc:docMk/>
          <pc:sldMk cId="1428374509" sldId="484"/>
        </pc:sldMkLst>
        <pc:spChg chg="mod">
          <ac:chgData name="Zora Pardyová" userId="9c4691d969244164" providerId="LiveId" clId="{B402E4FC-FE82-4DFC-8D37-EF6331165DE7}" dt="2024-11-15T12:49:51.583" v="1018" actId="1076"/>
          <ac:spMkLst>
            <pc:docMk/>
            <pc:sldMk cId="1428374509" sldId="484"/>
            <ac:spMk id="7" creationId="{888B0407-4FC5-6275-95DC-C0BE490923D4}"/>
          </ac:spMkLst>
        </pc:spChg>
        <pc:spChg chg="del mod">
          <ac:chgData name="Zora Pardyová" userId="9c4691d969244164" providerId="LiveId" clId="{B402E4FC-FE82-4DFC-8D37-EF6331165DE7}" dt="2024-11-15T12:49:36.014" v="1014" actId="21"/>
          <ac:spMkLst>
            <pc:docMk/>
            <pc:sldMk cId="1428374509" sldId="484"/>
            <ac:spMk id="9" creationId="{53F6273D-878C-7239-9E64-491D26090146}"/>
          </ac:spMkLst>
        </pc:spChg>
        <pc:picChg chg="mod">
          <ac:chgData name="Zora Pardyová" userId="9c4691d969244164" providerId="LiveId" clId="{B402E4FC-FE82-4DFC-8D37-EF6331165DE7}" dt="2024-11-15T12:49:53.993" v="1019" actId="1076"/>
          <ac:picMkLst>
            <pc:docMk/>
            <pc:sldMk cId="1428374509" sldId="484"/>
            <ac:picMk id="4" creationId="{1792C514-DC8F-3DFC-110D-CB45EF056C04}"/>
          </ac:picMkLst>
        </pc:picChg>
      </pc:sldChg>
      <pc:sldChg chg="ord">
        <pc:chgData name="Zora Pardyová" userId="9c4691d969244164" providerId="LiveId" clId="{B402E4FC-FE82-4DFC-8D37-EF6331165DE7}" dt="2024-11-15T11:43:29.091" v="639"/>
        <pc:sldMkLst>
          <pc:docMk/>
          <pc:sldMk cId="1948731794" sldId="492"/>
        </pc:sldMkLst>
      </pc:sldChg>
      <pc:sldChg chg="modSp mod">
        <pc:chgData name="Zora Pardyová" userId="9c4691d969244164" providerId="LiveId" clId="{B402E4FC-FE82-4DFC-8D37-EF6331165DE7}" dt="2024-11-15T12:50:32.042" v="1029" actId="1076"/>
        <pc:sldMkLst>
          <pc:docMk/>
          <pc:sldMk cId="3805552581" sldId="501"/>
        </pc:sldMkLst>
        <pc:spChg chg="mod">
          <ac:chgData name="Zora Pardyová" userId="9c4691d969244164" providerId="LiveId" clId="{B402E4FC-FE82-4DFC-8D37-EF6331165DE7}" dt="2024-11-15T12:50:32.042" v="1029" actId="1076"/>
          <ac:spMkLst>
            <pc:docMk/>
            <pc:sldMk cId="3805552581" sldId="501"/>
            <ac:spMk id="3" creationId="{A4FACF67-2866-B0B7-5C81-EA16AF2E73A0}"/>
          </ac:spMkLst>
        </pc:spChg>
        <pc:spChg chg="mod">
          <ac:chgData name="Zora Pardyová" userId="9c4691d969244164" providerId="LiveId" clId="{B402E4FC-FE82-4DFC-8D37-EF6331165DE7}" dt="2024-11-15T12:50:14.497" v="1026" actId="20577"/>
          <ac:spMkLst>
            <pc:docMk/>
            <pc:sldMk cId="3805552581" sldId="501"/>
            <ac:spMk id="7" creationId="{DBC3146C-4E2D-B6CC-B23C-FF0964FD0079}"/>
          </ac:spMkLst>
        </pc:spChg>
      </pc:sldChg>
      <pc:sldChg chg="modSp mod">
        <pc:chgData name="Zora Pardyová" userId="9c4691d969244164" providerId="LiveId" clId="{B402E4FC-FE82-4DFC-8D37-EF6331165DE7}" dt="2024-11-15T13:51:19.867" v="1189" actId="20577"/>
        <pc:sldMkLst>
          <pc:docMk/>
          <pc:sldMk cId="2181854455" sldId="503"/>
        </pc:sldMkLst>
        <pc:spChg chg="mod">
          <ac:chgData name="Zora Pardyová" userId="9c4691d969244164" providerId="LiveId" clId="{B402E4FC-FE82-4DFC-8D37-EF6331165DE7}" dt="2024-11-15T13:51:19.867" v="1189" actId="20577"/>
          <ac:spMkLst>
            <pc:docMk/>
            <pc:sldMk cId="2181854455" sldId="503"/>
            <ac:spMk id="2" creationId="{169D5187-BFBF-88B1-35B4-4A41C2A85A9C}"/>
          </ac:spMkLst>
        </pc:spChg>
        <pc:spChg chg="mod">
          <ac:chgData name="Zora Pardyová" userId="9c4691d969244164" providerId="LiveId" clId="{B402E4FC-FE82-4DFC-8D37-EF6331165DE7}" dt="2024-11-15T11:48:33.328" v="705" actId="1076"/>
          <ac:spMkLst>
            <pc:docMk/>
            <pc:sldMk cId="2181854455" sldId="503"/>
            <ac:spMk id="3" creationId="{AFE9B8C1-0EB6-DA72-DA38-BC6392977242}"/>
          </ac:spMkLst>
        </pc:spChg>
        <pc:spChg chg="mod">
          <ac:chgData name="Zora Pardyová" userId="9c4691d969244164" providerId="LiveId" clId="{B402E4FC-FE82-4DFC-8D37-EF6331165DE7}" dt="2024-11-15T13:49:20.643" v="1031" actId="20577"/>
          <ac:spMkLst>
            <pc:docMk/>
            <pc:sldMk cId="2181854455" sldId="503"/>
            <ac:spMk id="5" creationId="{F6D46387-2C88-6012-23F2-9FB4348149D6}"/>
          </ac:spMkLst>
        </pc:spChg>
        <pc:picChg chg="mod">
          <ac:chgData name="Zora Pardyová" userId="9c4691d969244164" providerId="LiveId" clId="{B402E4FC-FE82-4DFC-8D37-EF6331165DE7}" dt="2024-11-15T11:48:35.869" v="706" actId="1076"/>
          <ac:picMkLst>
            <pc:docMk/>
            <pc:sldMk cId="2181854455" sldId="503"/>
            <ac:picMk id="4" creationId="{D5E392C9-2454-7C5E-BA3F-07993290DC0B}"/>
          </ac:picMkLst>
        </pc:picChg>
      </pc:sldChg>
      <pc:sldChg chg="del">
        <pc:chgData name="Zora Pardyová" userId="9c4691d969244164" providerId="LiveId" clId="{B402E4FC-FE82-4DFC-8D37-EF6331165DE7}" dt="2024-11-15T09:42:38.585" v="133" actId="2696"/>
        <pc:sldMkLst>
          <pc:docMk/>
          <pc:sldMk cId="2702006542" sldId="504"/>
        </pc:sldMkLst>
      </pc:sldChg>
      <pc:sldChg chg="modSp mod">
        <pc:chgData name="Zora Pardyová" userId="9c4691d969244164" providerId="LiveId" clId="{B402E4FC-FE82-4DFC-8D37-EF6331165DE7}" dt="2024-11-15T09:50:11.762" v="228" actId="27636"/>
        <pc:sldMkLst>
          <pc:docMk/>
          <pc:sldMk cId="1018733079" sldId="505"/>
        </pc:sldMkLst>
        <pc:spChg chg="mod">
          <ac:chgData name="Zora Pardyová" userId="9c4691d969244164" providerId="LiveId" clId="{B402E4FC-FE82-4DFC-8D37-EF6331165DE7}" dt="2024-11-15T09:50:11.762" v="228" actId="27636"/>
          <ac:spMkLst>
            <pc:docMk/>
            <pc:sldMk cId="1018733079" sldId="505"/>
            <ac:spMk id="7" creationId="{397C7A2F-14BB-002F-816E-44C537A4038D}"/>
          </ac:spMkLst>
        </pc:spChg>
      </pc:sldChg>
      <pc:sldChg chg="modSp del mod ord">
        <pc:chgData name="Zora Pardyová" userId="9c4691d969244164" providerId="LiveId" clId="{B402E4FC-FE82-4DFC-8D37-EF6331165DE7}" dt="2024-11-15T09:47:29.659" v="214" actId="2696"/>
        <pc:sldMkLst>
          <pc:docMk/>
          <pc:sldMk cId="141156168" sldId="506"/>
        </pc:sldMkLst>
        <pc:spChg chg="mod">
          <ac:chgData name="Zora Pardyová" userId="9c4691d969244164" providerId="LiveId" clId="{B402E4FC-FE82-4DFC-8D37-EF6331165DE7}" dt="2024-11-15T09:44:47.388" v="140" actId="20577"/>
          <ac:spMkLst>
            <pc:docMk/>
            <pc:sldMk cId="141156168" sldId="506"/>
            <ac:spMk id="7" creationId="{397C7A2F-14BB-002F-816E-44C537A4038D}"/>
          </ac:spMkLst>
        </pc:spChg>
      </pc:sldChg>
      <pc:sldChg chg="addSp delSp modSp add del mod ord setBg">
        <pc:chgData name="Zora Pardyová" userId="9c4691d969244164" providerId="LiveId" clId="{B402E4FC-FE82-4DFC-8D37-EF6331165DE7}" dt="2024-11-15T12:37:09.722" v="766" actId="2696"/>
        <pc:sldMkLst>
          <pc:docMk/>
          <pc:sldMk cId="4268513940" sldId="506"/>
        </pc:sldMkLst>
        <pc:spChg chg="mod">
          <ac:chgData name="Zora Pardyová" userId="9c4691d969244164" providerId="LiveId" clId="{B402E4FC-FE82-4DFC-8D37-EF6331165DE7}" dt="2024-11-15T12:37:01.880" v="765" actId="20577"/>
          <ac:spMkLst>
            <pc:docMk/>
            <pc:sldMk cId="4268513940" sldId="506"/>
            <ac:spMk id="2" creationId="{1F506F5E-A36D-5643-4E3D-DF80514A24C0}"/>
          </ac:spMkLst>
        </pc:spChg>
        <pc:spChg chg="add mod">
          <ac:chgData name="Zora Pardyová" userId="9c4691d969244164" providerId="LiveId" clId="{B402E4FC-FE82-4DFC-8D37-EF6331165DE7}" dt="2024-11-15T12:36:05.110" v="754" actId="1076"/>
          <ac:spMkLst>
            <pc:docMk/>
            <pc:sldMk cId="4268513940" sldId="506"/>
            <ac:spMk id="3" creationId="{19B4BFD7-B98B-7CE8-6776-E7003990DCBB}"/>
          </ac:spMkLst>
        </pc:spChg>
        <pc:spChg chg="del">
          <ac:chgData name="Zora Pardyová" userId="9c4691d969244164" providerId="LiveId" clId="{B402E4FC-FE82-4DFC-8D37-EF6331165DE7}" dt="2024-11-15T11:24:23.416" v="431" actId="21"/>
          <ac:spMkLst>
            <pc:docMk/>
            <pc:sldMk cId="4268513940" sldId="506"/>
            <ac:spMk id="3" creationId="{2F9621E8-BFD6-DE95-1A34-7CD286C36E85}"/>
          </ac:spMkLst>
        </pc:spChg>
        <pc:spChg chg="add del mod">
          <ac:chgData name="Zora Pardyová" userId="9c4691d969244164" providerId="LiveId" clId="{B402E4FC-FE82-4DFC-8D37-EF6331165DE7}" dt="2024-11-15T11:24:36.842" v="434" actId="21"/>
          <ac:spMkLst>
            <pc:docMk/>
            <pc:sldMk cId="4268513940" sldId="506"/>
            <ac:spMk id="6" creationId="{59FAEA53-CB25-3EB0-61F5-BFEDA8B2C8EE}"/>
          </ac:spMkLst>
        </pc:spChg>
        <pc:spChg chg="add del">
          <ac:chgData name="Zora Pardyová" userId="9c4691d969244164" providerId="LiveId" clId="{B402E4FC-FE82-4DFC-8D37-EF6331165DE7}" dt="2024-11-15T11:25:28.786" v="440" actId="26606"/>
          <ac:spMkLst>
            <pc:docMk/>
            <pc:sldMk cId="4268513940" sldId="506"/>
            <ac:spMk id="9" creationId="{C46B2449-FF07-47FC-AA19-DB68D98F32EF}"/>
          </ac:spMkLst>
        </pc:spChg>
        <pc:spChg chg="add del">
          <ac:chgData name="Zora Pardyová" userId="9c4691d969244164" providerId="LiveId" clId="{B402E4FC-FE82-4DFC-8D37-EF6331165DE7}" dt="2024-11-15T11:25:28.786" v="440" actId="26606"/>
          <ac:spMkLst>
            <pc:docMk/>
            <pc:sldMk cId="4268513940" sldId="506"/>
            <ac:spMk id="11" creationId="{4E94261F-1ED3-4E90-88E6-13479144005B}"/>
          </ac:spMkLst>
        </pc:spChg>
        <pc:spChg chg="add">
          <ac:chgData name="Zora Pardyová" userId="9c4691d969244164" providerId="LiveId" clId="{B402E4FC-FE82-4DFC-8D37-EF6331165DE7}" dt="2024-11-15T11:25:28.786" v="440" actId="26606"/>
          <ac:spMkLst>
            <pc:docMk/>
            <pc:sldMk cId="4268513940" sldId="506"/>
            <ac:spMk id="23" creationId="{DF05ACD0-FF4A-4F8F-B5C5-6A4EBD0D1B38}"/>
          </ac:spMkLst>
        </pc:spChg>
        <pc:spChg chg="add">
          <ac:chgData name="Zora Pardyová" userId="9c4691d969244164" providerId="LiveId" clId="{B402E4FC-FE82-4DFC-8D37-EF6331165DE7}" dt="2024-11-15T11:25:28.786" v="440" actId="26606"/>
          <ac:spMkLst>
            <pc:docMk/>
            <pc:sldMk cId="4268513940" sldId="506"/>
            <ac:spMk id="25" creationId="{4C9AFA28-B5ED-4346-9AF7-68A157F16C7E}"/>
          </ac:spMkLst>
        </pc:spChg>
        <pc:grpChg chg="add del">
          <ac:chgData name="Zora Pardyová" userId="9c4691d969244164" providerId="LiveId" clId="{B402E4FC-FE82-4DFC-8D37-EF6331165DE7}" dt="2024-11-15T11:25:28.786" v="440" actId="26606"/>
          <ac:grpSpMkLst>
            <pc:docMk/>
            <pc:sldMk cId="4268513940" sldId="506"/>
            <ac:grpSpMk id="13" creationId="{C6052961-5ADC-4465-9B95-E6D4A490D5AC}"/>
          </ac:grpSpMkLst>
        </pc:grpChg>
        <pc:picChg chg="add del mod">
          <ac:chgData name="Zora Pardyová" userId="9c4691d969244164" providerId="LiveId" clId="{B402E4FC-FE82-4DFC-8D37-EF6331165DE7}" dt="2024-11-15T12:36:35.492" v="759" actId="1076"/>
          <ac:picMkLst>
            <pc:docMk/>
            <pc:sldMk cId="4268513940" sldId="506"/>
            <ac:picMk id="4" creationId="{0249038B-F9BB-8005-5E63-B284153855C1}"/>
          </ac:picMkLst>
        </pc:picChg>
        <pc:picChg chg="add mod">
          <ac:chgData name="Zora Pardyová" userId="9c4691d969244164" providerId="LiveId" clId="{B402E4FC-FE82-4DFC-8D37-EF6331165DE7}" dt="2024-11-15T12:36:39.257" v="760" actId="1076"/>
          <ac:picMkLst>
            <pc:docMk/>
            <pc:sldMk cId="4268513940" sldId="506"/>
            <ac:picMk id="1026" creationId="{3A82F699-23E7-9717-8F1F-93AB475B1EF9}"/>
          </ac:picMkLst>
        </pc:picChg>
        <pc:cxnChg chg="add del">
          <ac:chgData name="Zora Pardyová" userId="9c4691d969244164" providerId="LiveId" clId="{B402E4FC-FE82-4DFC-8D37-EF6331165DE7}" dt="2024-11-15T11:25:28.786" v="440" actId="26606"/>
          <ac:cxnSpMkLst>
            <pc:docMk/>
            <pc:sldMk cId="4268513940" sldId="506"/>
            <ac:cxnSpMk id="18" creationId="{56020367-4FD5-4596-8E10-C5F095CD8DBF}"/>
          </ac:cxnSpMkLst>
        </pc:cxnChg>
      </pc:sldChg>
      <pc:sldChg chg="modSp add mod ord">
        <pc:chgData name="Zora Pardyová" userId="9c4691d969244164" providerId="LiveId" clId="{B402E4FC-FE82-4DFC-8D37-EF6331165DE7}" dt="2024-11-15T11:31:17.381" v="497"/>
        <pc:sldMkLst>
          <pc:docMk/>
          <pc:sldMk cId="3822714765" sldId="507"/>
        </pc:sldMkLst>
        <pc:spChg chg="mod">
          <ac:chgData name="Zora Pardyová" userId="9c4691d969244164" providerId="LiveId" clId="{B402E4FC-FE82-4DFC-8D37-EF6331165DE7}" dt="2024-11-15T11:29:07.591" v="473" actId="20577"/>
          <ac:spMkLst>
            <pc:docMk/>
            <pc:sldMk cId="3822714765" sldId="507"/>
            <ac:spMk id="2" creationId="{27EADEDC-206E-4506-57BA-AE5FAFFD3956}"/>
          </ac:spMkLst>
        </pc:spChg>
      </pc:sldChg>
      <pc:sldChg chg="modSp add mod ord">
        <pc:chgData name="Zora Pardyová" userId="9c4691d969244164" providerId="LiveId" clId="{B402E4FC-FE82-4DFC-8D37-EF6331165DE7}" dt="2024-11-15T11:31:57.120" v="501"/>
        <pc:sldMkLst>
          <pc:docMk/>
          <pc:sldMk cId="2441132847" sldId="508"/>
        </pc:sldMkLst>
        <pc:spChg chg="mod">
          <ac:chgData name="Zora Pardyová" userId="9c4691d969244164" providerId="LiveId" clId="{B402E4FC-FE82-4DFC-8D37-EF6331165DE7}" dt="2024-11-15T11:29:13.117" v="476" actId="20577"/>
          <ac:spMkLst>
            <pc:docMk/>
            <pc:sldMk cId="2441132847" sldId="508"/>
            <ac:spMk id="2" creationId="{2D1740B0-4EC0-6992-D133-1296C7ECA8F4}"/>
          </ac:spMkLst>
        </pc:spChg>
      </pc:sldChg>
      <pc:sldChg chg="modSp add mod ord">
        <pc:chgData name="Zora Pardyová" userId="9c4691d969244164" providerId="LiveId" clId="{B402E4FC-FE82-4DFC-8D37-EF6331165DE7}" dt="2024-11-15T11:30:36.230" v="494"/>
        <pc:sldMkLst>
          <pc:docMk/>
          <pc:sldMk cId="808110260" sldId="509"/>
        </pc:sldMkLst>
        <pc:spChg chg="mod">
          <ac:chgData name="Zora Pardyová" userId="9c4691d969244164" providerId="LiveId" clId="{B402E4FC-FE82-4DFC-8D37-EF6331165DE7}" dt="2024-11-15T11:29:25.292" v="481" actId="20577"/>
          <ac:spMkLst>
            <pc:docMk/>
            <pc:sldMk cId="808110260" sldId="509"/>
            <ac:spMk id="2" creationId="{52343CBA-B0E6-D7F1-AA99-8906F9387270}"/>
          </ac:spMkLst>
        </pc:spChg>
      </pc:sldChg>
      <pc:sldChg chg="modSp add mod ord">
        <pc:chgData name="Zora Pardyová" userId="9c4691d969244164" providerId="LiveId" clId="{B402E4FC-FE82-4DFC-8D37-EF6331165DE7}" dt="2024-11-15T11:32:27.966" v="505"/>
        <pc:sldMkLst>
          <pc:docMk/>
          <pc:sldMk cId="651285453" sldId="510"/>
        </pc:sldMkLst>
        <pc:spChg chg="mod">
          <ac:chgData name="Zora Pardyová" userId="9c4691d969244164" providerId="LiveId" clId="{B402E4FC-FE82-4DFC-8D37-EF6331165DE7}" dt="2024-11-15T11:30:09.042" v="492"/>
          <ac:spMkLst>
            <pc:docMk/>
            <pc:sldMk cId="651285453" sldId="510"/>
            <ac:spMk id="2" creationId="{CDC79D1B-8318-BEAA-861D-ECEA0427ECC0}"/>
          </ac:spMkLst>
        </pc:spChg>
      </pc:sldChg>
      <pc:sldChg chg="modSp add">
        <pc:chgData name="Zora Pardyová" userId="9c4691d969244164" providerId="LiveId" clId="{B402E4FC-FE82-4DFC-8D37-EF6331165DE7}" dt="2024-11-15T12:37:25.203" v="767" actId="1076"/>
        <pc:sldMkLst>
          <pc:docMk/>
          <pc:sldMk cId="2800999096" sldId="511"/>
        </pc:sldMkLst>
        <pc:picChg chg="mod">
          <ac:chgData name="Zora Pardyová" userId="9c4691d969244164" providerId="LiveId" clId="{B402E4FC-FE82-4DFC-8D37-EF6331165DE7}" dt="2024-11-15T12:37:25.203" v="767" actId="1076"/>
          <ac:picMkLst>
            <pc:docMk/>
            <pc:sldMk cId="2800999096" sldId="511"/>
            <ac:picMk id="1026" creationId="{749D40BF-19AE-5152-2C26-6840E9761DF2}"/>
          </ac:picMkLst>
        </pc:picChg>
      </pc:sldChg>
    </pc:docChg>
  </pc:docChgLst>
  <pc:docChgLst>
    <pc:chgData name="Zora Pardyová" userId="9c4691d969244164" providerId="LiveId" clId="{6906D411-D93F-40E6-9BE6-063C8A8C4192}"/>
    <pc:docChg chg="undo custSel addSld delSld modSld sldOrd">
      <pc:chgData name="Zora Pardyová" userId="9c4691d969244164" providerId="LiveId" clId="{6906D411-D93F-40E6-9BE6-063C8A8C4192}" dt="2024-06-05T17:03:26.825" v="4340" actId="1076"/>
      <pc:docMkLst>
        <pc:docMk/>
      </pc:docMkLst>
      <pc:sldChg chg="modSp mod">
        <pc:chgData name="Zora Pardyová" userId="9c4691d969244164" providerId="LiveId" clId="{6906D411-D93F-40E6-9BE6-063C8A8C4192}" dt="2024-04-18T15:05:51.722" v="947" actId="14100"/>
        <pc:sldMkLst>
          <pc:docMk/>
          <pc:sldMk cId="1271688418" sldId="258"/>
        </pc:sldMkLst>
        <pc:spChg chg="mod">
          <ac:chgData name="Zora Pardyová" userId="9c4691d969244164" providerId="LiveId" clId="{6906D411-D93F-40E6-9BE6-063C8A8C4192}" dt="2024-04-18T15:05:46.985" v="946" actId="20577"/>
          <ac:spMkLst>
            <pc:docMk/>
            <pc:sldMk cId="1271688418" sldId="258"/>
            <ac:spMk id="3" creationId="{51C8B528-8B90-8576-0FA5-38A2FBA0EA20}"/>
          </ac:spMkLst>
        </pc:spChg>
        <pc:picChg chg="mod">
          <ac:chgData name="Zora Pardyová" userId="9c4691d969244164" providerId="LiveId" clId="{6906D411-D93F-40E6-9BE6-063C8A8C4192}" dt="2024-04-18T15:05:51.722" v="947" actId="14100"/>
          <ac:picMkLst>
            <pc:docMk/>
            <pc:sldMk cId="1271688418" sldId="258"/>
            <ac:picMk id="2" creationId="{946EF472-485D-B8E2-0C06-0E09873A930C}"/>
          </ac:picMkLst>
        </pc:picChg>
      </pc:sldChg>
      <pc:sldChg chg="ord">
        <pc:chgData name="Zora Pardyová" userId="9c4691d969244164" providerId="LiveId" clId="{6906D411-D93F-40E6-9BE6-063C8A8C4192}" dt="2024-05-06T10:43:02.425" v="3365"/>
        <pc:sldMkLst>
          <pc:docMk/>
          <pc:sldMk cId="3094182271" sldId="264"/>
        </pc:sldMkLst>
      </pc:sldChg>
      <pc:sldChg chg="del">
        <pc:chgData name="Zora Pardyová" userId="9c4691d969244164" providerId="LiveId" clId="{6906D411-D93F-40E6-9BE6-063C8A8C4192}" dt="2024-04-18T13:20:02.583" v="456" actId="2696"/>
        <pc:sldMkLst>
          <pc:docMk/>
          <pc:sldMk cId="3030675002" sldId="272"/>
        </pc:sldMkLst>
      </pc:sldChg>
      <pc:sldChg chg="ord">
        <pc:chgData name="Zora Pardyová" userId="9c4691d969244164" providerId="LiveId" clId="{6906D411-D93F-40E6-9BE6-063C8A8C4192}" dt="2024-04-22T13:19:52.353" v="1466"/>
        <pc:sldMkLst>
          <pc:docMk/>
          <pc:sldMk cId="2004997998" sldId="273"/>
        </pc:sldMkLst>
      </pc:sldChg>
      <pc:sldChg chg="ord">
        <pc:chgData name="Zora Pardyová" userId="9c4691d969244164" providerId="LiveId" clId="{6906D411-D93F-40E6-9BE6-063C8A8C4192}" dt="2024-04-22T13:19:44.066" v="1464"/>
        <pc:sldMkLst>
          <pc:docMk/>
          <pc:sldMk cId="1693188599" sldId="274"/>
        </pc:sldMkLst>
      </pc:sldChg>
      <pc:sldChg chg="modSp mod">
        <pc:chgData name="Zora Pardyová" userId="9c4691d969244164" providerId="LiveId" clId="{6906D411-D93F-40E6-9BE6-063C8A8C4192}" dt="2024-04-22T13:23:19.155" v="1670" actId="20577"/>
        <pc:sldMkLst>
          <pc:docMk/>
          <pc:sldMk cId="981527549" sldId="276"/>
        </pc:sldMkLst>
        <pc:spChg chg="mod">
          <ac:chgData name="Zora Pardyová" userId="9c4691d969244164" providerId="LiveId" clId="{6906D411-D93F-40E6-9BE6-063C8A8C4192}" dt="2024-04-22T13:23:19.155" v="1670" actId="20577"/>
          <ac:spMkLst>
            <pc:docMk/>
            <pc:sldMk cId="981527549" sldId="276"/>
            <ac:spMk id="7" creationId="{BEEF9B45-7D42-7C61-887C-BA508B298FC8}"/>
          </ac:spMkLst>
        </pc:spChg>
      </pc:sldChg>
      <pc:sldChg chg="ord">
        <pc:chgData name="Zora Pardyová" userId="9c4691d969244164" providerId="LiveId" clId="{6906D411-D93F-40E6-9BE6-063C8A8C4192}" dt="2024-04-22T13:20:02.306" v="1470"/>
        <pc:sldMkLst>
          <pc:docMk/>
          <pc:sldMk cId="351163675" sldId="286"/>
        </pc:sldMkLst>
      </pc:sldChg>
      <pc:sldChg chg="ord">
        <pc:chgData name="Zora Pardyová" userId="9c4691d969244164" providerId="LiveId" clId="{6906D411-D93F-40E6-9BE6-063C8A8C4192}" dt="2024-04-22T13:19:57.571" v="1468"/>
        <pc:sldMkLst>
          <pc:docMk/>
          <pc:sldMk cId="2276716030" sldId="287"/>
        </pc:sldMkLst>
      </pc:sldChg>
      <pc:sldChg chg="modSp mod">
        <pc:chgData name="Zora Pardyová" userId="9c4691d969244164" providerId="LiveId" clId="{6906D411-D93F-40E6-9BE6-063C8A8C4192}" dt="2024-05-13T10:04:58.283" v="3633" actId="1076"/>
        <pc:sldMkLst>
          <pc:docMk/>
          <pc:sldMk cId="2213195871" sldId="290"/>
        </pc:sldMkLst>
        <pc:spChg chg="mod">
          <ac:chgData name="Zora Pardyová" userId="9c4691d969244164" providerId="LiveId" clId="{6906D411-D93F-40E6-9BE6-063C8A8C4192}" dt="2024-05-13T10:04:58.283" v="3633" actId="1076"/>
          <ac:spMkLst>
            <pc:docMk/>
            <pc:sldMk cId="2213195871" sldId="290"/>
            <ac:spMk id="4" creationId="{29AC2000-ECA7-C75F-8439-A76F814E54E4}"/>
          </ac:spMkLst>
        </pc:spChg>
      </pc:sldChg>
      <pc:sldChg chg="modSp mod ord">
        <pc:chgData name="Zora Pardyová" userId="9c4691d969244164" providerId="LiveId" clId="{6906D411-D93F-40E6-9BE6-063C8A8C4192}" dt="2024-05-07T11:05:11.984" v="3572"/>
        <pc:sldMkLst>
          <pc:docMk/>
          <pc:sldMk cId="3973025001" sldId="300"/>
        </pc:sldMkLst>
        <pc:spChg chg="mod">
          <ac:chgData name="Zora Pardyová" userId="9c4691d969244164" providerId="LiveId" clId="{6906D411-D93F-40E6-9BE6-063C8A8C4192}" dt="2024-05-07T11:03:36.152" v="3570" actId="120"/>
          <ac:spMkLst>
            <pc:docMk/>
            <pc:sldMk cId="3973025001" sldId="300"/>
            <ac:spMk id="7" creationId="{0F67D022-DB9B-DDBA-CDAE-9D684050DACF}"/>
          </ac:spMkLst>
        </pc:spChg>
        <pc:picChg chg="mod">
          <ac:chgData name="Zora Pardyová" userId="9c4691d969244164" providerId="LiveId" clId="{6906D411-D93F-40E6-9BE6-063C8A8C4192}" dt="2024-05-07T10:25:53.971" v="3478" actId="1076"/>
          <ac:picMkLst>
            <pc:docMk/>
            <pc:sldMk cId="3973025001" sldId="300"/>
            <ac:picMk id="4" creationId="{6EA4F927-C056-6977-2D0C-B352C84ECE2F}"/>
          </ac:picMkLst>
        </pc:picChg>
      </pc:sldChg>
      <pc:sldChg chg="modSp mod">
        <pc:chgData name="Zora Pardyová" userId="9c4691d969244164" providerId="LiveId" clId="{6906D411-D93F-40E6-9BE6-063C8A8C4192}" dt="2024-04-25T07:59:01.530" v="3168" actId="20577"/>
        <pc:sldMkLst>
          <pc:docMk/>
          <pc:sldMk cId="3948040293" sldId="305"/>
        </pc:sldMkLst>
        <pc:spChg chg="mod">
          <ac:chgData name="Zora Pardyová" userId="9c4691d969244164" providerId="LiveId" clId="{6906D411-D93F-40E6-9BE6-063C8A8C4192}" dt="2024-04-25T07:59:01.530" v="3168" actId="20577"/>
          <ac:spMkLst>
            <pc:docMk/>
            <pc:sldMk cId="3948040293" sldId="305"/>
            <ac:spMk id="9" creationId="{4ACF273B-78C5-6EE6-769C-87EE104B6AB2}"/>
          </ac:spMkLst>
        </pc:spChg>
      </pc:sldChg>
      <pc:sldChg chg="addSp modSp mod ord">
        <pc:chgData name="Zora Pardyová" userId="9c4691d969244164" providerId="LiveId" clId="{6906D411-D93F-40E6-9BE6-063C8A8C4192}" dt="2024-05-07T10:29:09.653" v="3492"/>
        <pc:sldMkLst>
          <pc:docMk/>
          <pc:sldMk cId="2925385833" sldId="309"/>
        </pc:sldMkLst>
        <pc:spChg chg="mod">
          <ac:chgData name="Zora Pardyová" userId="9c4691d969244164" providerId="LiveId" clId="{6906D411-D93F-40E6-9BE6-063C8A8C4192}" dt="2024-04-25T07:42:13.457" v="2872" actId="1076"/>
          <ac:spMkLst>
            <pc:docMk/>
            <pc:sldMk cId="2925385833" sldId="309"/>
            <ac:spMk id="3" creationId="{A4FACF67-2866-B0B7-5C81-EA16AF2E73A0}"/>
          </ac:spMkLst>
        </pc:spChg>
        <pc:spChg chg="mod">
          <ac:chgData name="Zora Pardyová" userId="9c4691d969244164" providerId="LiveId" clId="{6906D411-D93F-40E6-9BE6-063C8A8C4192}" dt="2024-04-25T07:39:09.644" v="2831" actId="20577"/>
          <ac:spMkLst>
            <pc:docMk/>
            <pc:sldMk cId="2925385833" sldId="309"/>
            <ac:spMk id="7" creationId="{DBC3146C-4E2D-B6CC-B23C-FF0964FD0079}"/>
          </ac:spMkLst>
        </pc:spChg>
        <pc:picChg chg="add mod">
          <ac:chgData name="Zora Pardyová" userId="9c4691d969244164" providerId="LiveId" clId="{6906D411-D93F-40E6-9BE6-063C8A8C4192}" dt="2024-04-25T07:42:16.845" v="2873" actId="1076"/>
          <ac:picMkLst>
            <pc:docMk/>
            <pc:sldMk cId="2925385833" sldId="309"/>
            <ac:picMk id="1026" creationId="{420530A1-CF6D-6A91-FD53-C10F40ADFDF4}"/>
          </ac:picMkLst>
        </pc:picChg>
      </pc:sldChg>
      <pc:sldChg chg="modSp mod">
        <pc:chgData name="Zora Pardyová" userId="9c4691d969244164" providerId="LiveId" clId="{6906D411-D93F-40E6-9BE6-063C8A8C4192}" dt="2024-04-25T10:22:28.489" v="3211" actId="14100"/>
        <pc:sldMkLst>
          <pc:docMk/>
          <pc:sldMk cId="396742075" sldId="316"/>
        </pc:sldMkLst>
        <pc:spChg chg="mod">
          <ac:chgData name="Zora Pardyová" userId="9c4691d969244164" providerId="LiveId" clId="{6906D411-D93F-40E6-9BE6-063C8A8C4192}" dt="2024-04-25T10:22:28.489" v="3211" actId="14100"/>
          <ac:spMkLst>
            <pc:docMk/>
            <pc:sldMk cId="396742075" sldId="316"/>
            <ac:spMk id="3" creationId="{51C8B528-8B90-8576-0FA5-38A2FBA0EA20}"/>
          </ac:spMkLst>
        </pc:spChg>
      </pc:sldChg>
      <pc:sldChg chg="modSp mod ord">
        <pc:chgData name="Zora Pardyová" userId="9c4691d969244164" providerId="LiveId" clId="{6906D411-D93F-40E6-9BE6-063C8A8C4192}" dt="2024-06-05T17:03:26.825" v="4340" actId="1076"/>
        <pc:sldMkLst>
          <pc:docMk/>
          <pc:sldMk cId="3992938161" sldId="318"/>
        </pc:sldMkLst>
        <pc:spChg chg="mod">
          <ac:chgData name="Zora Pardyová" userId="9c4691d969244164" providerId="LiveId" clId="{6906D411-D93F-40E6-9BE6-063C8A8C4192}" dt="2024-06-05T17:03:26.825" v="4340" actId="1076"/>
          <ac:spMkLst>
            <pc:docMk/>
            <pc:sldMk cId="3992938161" sldId="318"/>
            <ac:spMk id="3" creationId="{F2FEC4EC-0C5F-0AF8-C46E-C24D602E0624}"/>
          </ac:spMkLst>
        </pc:spChg>
      </pc:sldChg>
      <pc:sldChg chg="addSp modSp del mod">
        <pc:chgData name="Zora Pardyová" userId="9c4691d969244164" providerId="LiveId" clId="{6906D411-D93F-40E6-9BE6-063C8A8C4192}" dt="2024-04-18T14:57:07.544" v="706" actId="2696"/>
        <pc:sldMkLst>
          <pc:docMk/>
          <pc:sldMk cId="2052290149" sldId="319"/>
        </pc:sldMkLst>
        <pc:spChg chg="mod">
          <ac:chgData name="Zora Pardyová" userId="9c4691d969244164" providerId="LiveId" clId="{6906D411-D93F-40E6-9BE6-063C8A8C4192}" dt="2024-04-18T14:53:45.377" v="649" actId="14100"/>
          <ac:spMkLst>
            <pc:docMk/>
            <pc:sldMk cId="2052290149" sldId="319"/>
            <ac:spMk id="3" creationId="{A79FAFBB-EACC-FEEE-3CC5-02EF37AF77BE}"/>
          </ac:spMkLst>
        </pc:spChg>
        <pc:picChg chg="add mod">
          <ac:chgData name="Zora Pardyová" userId="9c4691d969244164" providerId="LiveId" clId="{6906D411-D93F-40E6-9BE6-063C8A8C4192}" dt="2024-04-18T14:53:15.448" v="648" actId="1076"/>
          <ac:picMkLst>
            <pc:docMk/>
            <pc:sldMk cId="2052290149" sldId="319"/>
            <ac:picMk id="4" creationId="{9196205B-C307-700D-60F1-E43604D74A98}"/>
          </ac:picMkLst>
        </pc:picChg>
      </pc:sldChg>
      <pc:sldChg chg="addSp delSp modSp mod ord">
        <pc:chgData name="Zora Pardyová" userId="9c4691d969244164" providerId="LiveId" clId="{6906D411-D93F-40E6-9BE6-063C8A8C4192}" dt="2024-06-05T16:40:10.707" v="4033" actId="20577"/>
        <pc:sldMkLst>
          <pc:docMk/>
          <pc:sldMk cId="4011868544" sldId="320"/>
        </pc:sldMkLst>
        <pc:spChg chg="add del mod">
          <ac:chgData name="Zora Pardyová" userId="9c4691d969244164" providerId="LiveId" clId="{6906D411-D93F-40E6-9BE6-063C8A8C4192}" dt="2024-04-18T14:54:25.629" v="655"/>
          <ac:spMkLst>
            <pc:docMk/>
            <pc:sldMk cId="4011868544" sldId="320"/>
            <ac:spMk id="3" creationId="{9392BA42-5049-A871-D4C1-BB3CA8C242E4}"/>
          </ac:spMkLst>
        </pc:spChg>
        <pc:spChg chg="add mod">
          <ac:chgData name="Zora Pardyová" userId="9c4691d969244164" providerId="LiveId" clId="{6906D411-D93F-40E6-9BE6-063C8A8C4192}" dt="2024-06-05T16:40:10.707" v="4033" actId="20577"/>
          <ac:spMkLst>
            <pc:docMk/>
            <pc:sldMk cId="4011868544" sldId="320"/>
            <ac:spMk id="9" creationId="{62BECD54-428B-40B8-28C4-4BF9A476389D}"/>
          </ac:spMkLst>
        </pc:spChg>
        <pc:picChg chg="mod">
          <ac:chgData name="Zora Pardyová" userId="9c4691d969244164" providerId="LiveId" clId="{6906D411-D93F-40E6-9BE6-063C8A8C4192}" dt="2024-04-18T14:53:57.884" v="650" actId="1076"/>
          <ac:picMkLst>
            <pc:docMk/>
            <pc:sldMk cId="4011868544" sldId="320"/>
            <ac:picMk id="2" creationId="{C4933B9C-3DE1-E2DA-E1B0-AFA53A0C9096}"/>
          </ac:picMkLst>
        </pc:picChg>
        <pc:picChg chg="add del">
          <ac:chgData name="Zora Pardyová" userId="9c4691d969244164" providerId="LiveId" clId="{6906D411-D93F-40E6-9BE6-063C8A8C4192}" dt="2024-04-18T14:54:23.702" v="653" actId="22"/>
          <ac:picMkLst>
            <pc:docMk/>
            <pc:sldMk cId="4011868544" sldId="320"/>
            <ac:picMk id="5" creationId="{3AA91999-0C1A-F490-96A3-4517DBBC900A}"/>
          </ac:picMkLst>
        </pc:picChg>
      </pc:sldChg>
      <pc:sldChg chg="modSp mod ord">
        <pc:chgData name="Zora Pardyová" userId="9c4691d969244164" providerId="LiveId" clId="{6906D411-D93F-40E6-9BE6-063C8A8C4192}" dt="2024-06-05T16:47:02.593" v="4172" actId="255"/>
        <pc:sldMkLst>
          <pc:docMk/>
          <pc:sldMk cId="2941523993" sldId="323"/>
        </pc:sldMkLst>
        <pc:spChg chg="mod">
          <ac:chgData name="Zora Pardyová" userId="9c4691d969244164" providerId="LiveId" clId="{6906D411-D93F-40E6-9BE6-063C8A8C4192}" dt="2024-06-05T16:47:02.593" v="4172" actId="255"/>
          <ac:spMkLst>
            <pc:docMk/>
            <pc:sldMk cId="2941523993" sldId="323"/>
            <ac:spMk id="2" creationId="{8BCFF921-1197-4726-B873-4ED1C85D67FD}"/>
          </ac:spMkLst>
        </pc:spChg>
        <pc:spChg chg="mod">
          <ac:chgData name="Zora Pardyová" userId="9c4691d969244164" providerId="LiveId" clId="{6906D411-D93F-40E6-9BE6-063C8A8C4192}" dt="2024-04-22T13:26:16.092" v="1726" actId="108"/>
          <ac:spMkLst>
            <pc:docMk/>
            <pc:sldMk cId="2941523993" sldId="323"/>
            <ac:spMk id="7" creationId="{397C7A2F-14BB-002F-816E-44C537A4038D}"/>
          </ac:spMkLst>
        </pc:spChg>
      </pc:sldChg>
      <pc:sldChg chg="modSp mod">
        <pc:chgData name="Zora Pardyová" userId="9c4691d969244164" providerId="LiveId" clId="{6906D411-D93F-40E6-9BE6-063C8A8C4192}" dt="2024-04-18T06:42:04.198" v="162" actId="20577"/>
        <pc:sldMkLst>
          <pc:docMk/>
          <pc:sldMk cId="1800421193" sldId="427"/>
        </pc:sldMkLst>
        <pc:spChg chg="mod">
          <ac:chgData name="Zora Pardyová" userId="9c4691d969244164" providerId="LiveId" clId="{6906D411-D93F-40E6-9BE6-063C8A8C4192}" dt="2024-04-18T06:42:04.198" v="162" actId="20577"/>
          <ac:spMkLst>
            <pc:docMk/>
            <pc:sldMk cId="1800421193" sldId="427"/>
            <ac:spMk id="3" creationId="{37EA048B-9B95-38C4-03A7-DB708938D5D0}"/>
          </ac:spMkLst>
        </pc:spChg>
      </pc:sldChg>
      <pc:sldChg chg="modSp mod">
        <pc:chgData name="Zora Pardyová" userId="9c4691d969244164" providerId="LiveId" clId="{6906D411-D93F-40E6-9BE6-063C8A8C4192}" dt="2024-04-22T07:26:01.790" v="1008" actId="27636"/>
        <pc:sldMkLst>
          <pc:docMk/>
          <pc:sldMk cId="1700504730" sldId="453"/>
        </pc:sldMkLst>
        <pc:spChg chg="mod">
          <ac:chgData name="Zora Pardyová" userId="9c4691d969244164" providerId="LiveId" clId="{6906D411-D93F-40E6-9BE6-063C8A8C4192}" dt="2024-04-22T07:26:01.790" v="1008" actId="27636"/>
          <ac:spMkLst>
            <pc:docMk/>
            <pc:sldMk cId="1700504730" sldId="453"/>
            <ac:spMk id="3" creationId="{37EA048B-9B95-38C4-03A7-DB708938D5D0}"/>
          </ac:spMkLst>
        </pc:spChg>
      </pc:sldChg>
      <pc:sldChg chg="modSp mod">
        <pc:chgData name="Zora Pardyová" userId="9c4691d969244164" providerId="LiveId" clId="{6906D411-D93F-40E6-9BE6-063C8A8C4192}" dt="2024-06-05T16:38:09.587" v="4027" actId="20577"/>
        <pc:sldMkLst>
          <pc:docMk/>
          <pc:sldMk cId="2992756899" sldId="454"/>
        </pc:sldMkLst>
        <pc:spChg chg="mod">
          <ac:chgData name="Zora Pardyová" userId="9c4691d969244164" providerId="LiveId" clId="{6906D411-D93F-40E6-9BE6-063C8A8C4192}" dt="2024-06-05T16:38:09.587" v="4027" actId="20577"/>
          <ac:spMkLst>
            <pc:docMk/>
            <pc:sldMk cId="2992756899" sldId="454"/>
            <ac:spMk id="3" creationId="{37EA048B-9B95-38C4-03A7-DB708938D5D0}"/>
          </ac:spMkLst>
        </pc:spChg>
      </pc:sldChg>
      <pc:sldChg chg="modSp mod ord">
        <pc:chgData name="Zora Pardyová" userId="9c4691d969244164" providerId="LiveId" clId="{6906D411-D93F-40E6-9BE6-063C8A8C4192}" dt="2024-06-05T16:49:57.984" v="4245" actId="20577"/>
        <pc:sldMkLst>
          <pc:docMk/>
          <pc:sldMk cId="2543223778" sldId="455"/>
        </pc:sldMkLst>
        <pc:spChg chg="mod">
          <ac:chgData name="Zora Pardyová" userId="9c4691d969244164" providerId="LiveId" clId="{6906D411-D93F-40E6-9BE6-063C8A8C4192}" dt="2024-06-05T16:45:10.220" v="4161" actId="20577"/>
          <ac:spMkLst>
            <pc:docMk/>
            <pc:sldMk cId="2543223778" sldId="455"/>
            <ac:spMk id="3" creationId="{A79FAFBB-EACC-FEEE-3CC5-02EF37AF77BE}"/>
          </ac:spMkLst>
        </pc:spChg>
        <pc:spChg chg="mod">
          <ac:chgData name="Zora Pardyová" userId="9c4691d969244164" providerId="LiveId" clId="{6906D411-D93F-40E6-9BE6-063C8A8C4192}" dt="2024-06-05T16:49:57.984" v="4245" actId="20577"/>
          <ac:spMkLst>
            <pc:docMk/>
            <pc:sldMk cId="2543223778" sldId="455"/>
            <ac:spMk id="7" creationId="{397C7A2F-14BB-002F-816E-44C537A4038D}"/>
          </ac:spMkLst>
        </pc:spChg>
        <pc:picChg chg="mod">
          <ac:chgData name="Zora Pardyová" userId="9c4691d969244164" providerId="LiveId" clId="{6906D411-D93F-40E6-9BE6-063C8A8C4192}" dt="2024-06-05T16:44:09.585" v="4103" actId="1076"/>
          <ac:picMkLst>
            <pc:docMk/>
            <pc:sldMk cId="2543223778" sldId="455"/>
            <ac:picMk id="4" creationId="{3BCC8F05-1B6E-A9C2-80B6-F4BEAA545335}"/>
          </ac:picMkLst>
        </pc:picChg>
      </pc:sldChg>
      <pc:sldChg chg="modSp mod ord">
        <pc:chgData name="Zora Pardyová" userId="9c4691d969244164" providerId="LiveId" clId="{6906D411-D93F-40E6-9BE6-063C8A8C4192}" dt="2024-06-05T17:00:47.731" v="4318" actId="27636"/>
        <pc:sldMkLst>
          <pc:docMk/>
          <pc:sldMk cId="2481144887" sldId="457"/>
        </pc:sldMkLst>
        <pc:spChg chg="mod">
          <ac:chgData name="Zora Pardyová" userId="9c4691d969244164" providerId="LiveId" clId="{6906D411-D93F-40E6-9BE6-063C8A8C4192}" dt="2024-06-05T17:00:47.731" v="4318" actId="27636"/>
          <ac:spMkLst>
            <pc:docMk/>
            <pc:sldMk cId="2481144887" sldId="457"/>
            <ac:spMk id="7" creationId="{397C7A2F-14BB-002F-816E-44C537A4038D}"/>
          </ac:spMkLst>
        </pc:spChg>
      </pc:sldChg>
      <pc:sldChg chg="modSp mod ord">
        <pc:chgData name="Zora Pardyová" userId="9c4691d969244164" providerId="LiveId" clId="{6906D411-D93F-40E6-9BE6-063C8A8C4192}" dt="2024-04-22T13:32:58.503" v="1869" actId="1076"/>
        <pc:sldMkLst>
          <pc:docMk/>
          <pc:sldMk cId="2027597527" sldId="458"/>
        </pc:sldMkLst>
        <pc:spChg chg="mod">
          <ac:chgData name="Zora Pardyová" userId="9c4691d969244164" providerId="LiveId" clId="{6906D411-D93F-40E6-9BE6-063C8A8C4192}" dt="2024-04-22T13:32:58.503" v="1869" actId="1076"/>
          <ac:spMkLst>
            <pc:docMk/>
            <pc:sldMk cId="2027597527" sldId="458"/>
            <ac:spMk id="10" creationId="{49768A05-2228-2A9A-3DCC-153E73DE8FA2}"/>
          </ac:spMkLst>
        </pc:spChg>
      </pc:sldChg>
      <pc:sldChg chg="modSp mod ord">
        <pc:chgData name="Zora Pardyová" userId="9c4691d969244164" providerId="LiveId" clId="{6906D411-D93F-40E6-9BE6-063C8A8C4192}" dt="2024-06-05T16:55:06.339" v="4295" actId="14100"/>
        <pc:sldMkLst>
          <pc:docMk/>
          <pc:sldMk cId="3429787676" sldId="459"/>
        </pc:sldMkLst>
        <pc:spChg chg="mod">
          <ac:chgData name="Zora Pardyová" userId="9c4691d969244164" providerId="LiveId" clId="{6906D411-D93F-40E6-9BE6-063C8A8C4192}" dt="2024-06-05T16:55:06.339" v="4295" actId="14100"/>
          <ac:spMkLst>
            <pc:docMk/>
            <pc:sldMk cId="3429787676" sldId="459"/>
            <ac:spMk id="3" creationId="{A79FAFBB-EACC-FEEE-3CC5-02EF37AF77BE}"/>
          </ac:spMkLst>
        </pc:spChg>
        <pc:spChg chg="mod">
          <ac:chgData name="Zora Pardyová" userId="9c4691d969244164" providerId="LiveId" clId="{6906D411-D93F-40E6-9BE6-063C8A8C4192}" dt="2024-04-22T13:35:27.675" v="1881" actId="255"/>
          <ac:spMkLst>
            <pc:docMk/>
            <pc:sldMk cId="3429787676" sldId="459"/>
            <ac:spMk id="7" creationId="{397C7A2F-14BB-002F-816E-44C537A4038D}"/>
          </ac:spMkLst>
        </pc:spChg>
      </pc:sldChg>
      <pc:sldChg chg="addSp modSp mod">
        <pc:chgData name="Zora Pardyová" userId="9c4691d969244164" providerId="LiveId" clId="{6906D411-D93F-40E6-9BE6-063C8A8C4192}" dt="2024-04-18T10:48:02.759" v="403" actId="255"/>
        <pc:sldMkLst>
          <pc:docMk/>
          <pc:sldMk cId="2906797659" sldId="475"/>
        </pc:sldMkLst>
        <pc:spChg chg="add mod">
          <ac:chgData name="Zora Pardyová" userId="9c4691d969244164" providerId="LiveId" clId="{6906D411-D93F-40E6-9BE6-063C8A8C4192}" dt="2024-04-18T10:48:02.759" v="403" actId="255"/>
          <ac:spMkLst>
            <pc:docMk/>
            <pc:sldMk cId="2906797659" sldId="475"/>
            <ac:spMk id="2" creationId="{CF8D09C7-2CF7-93D0-0BFD-909F7E7BEA9C}"/>
          </ac:spMkLst>
        </pc:spChg>
      </pc:sldChg>
      <pc:sldChg chg="modSp mod">
        <pc:chgData name="Zora Pardyová" userId="9c4691d969244164" providerId="LiveId" clId="{6906D411-D93F-40E6-9BE6-063C8A8C4192}" dt="2024-04-18T10:55:45.661" v="455" actId="20577"/>
        <pc:sldMkLst>
          <pc:docMk/>
          <pc:sldMk cId="2243230637" sldId="476"/>
        </pc:sldMkLst>
        <pc:spChg chg="mod">
          <ac:chgData name="Zora Pardyová" userId="9c4691d969244164" providerId="LiveId" clId="{6906D411-D93F-40E6-9BE6-063C8A8C4192}" dt="2024-04-18T06:52:08.251" v="181" actId="1076"/>
          <ac:spMkLst>
            <pc:docMk/>
            <pc:sldMk cId="2243230637" sldId="476"/>
            <ac:spMk id="2" creationId="{6808EF13-3562-DD3B-9881-3D96E3ACDDB7}"/>
          </ac:spMkLst>
        </pc:spChg>
        <pc:spChg chg="mod">
          <ac:chgData name="Zora Pardyová" userId="9c4691d969244164" providerId="LiveId" clId="{6906D411-D93F-40E6-9BE6-063C8A8C4192}" dt="2024-04-18T10:55:45.661" v="455" actId="20577"/>
          <ac:spMkLst>
            <pc:docMk/>
            <pc:sldMk cId="2243230637" sldId="476"/>
            <ac:spMk id="3" creationId="{508C60D6-7C9B-7281-4266-0B85F59152D7}"/>
          </ac:spMkLst>
        </pc:spChg>
        <pc:spChg chg="mod">
          <ac:chgData name="Zora Pardyová" userId="9c4691d969244164" providerId="LiveId" clId="{6906D411-D93F-40E6-9BE6-063C8A8C4192}" dt="2024-04-18T06:52:14.922" v="183" actId="1076"/>
          <ac:spMkLst>
            <pc:docMk/>
            <pc:sldMk cId="2243230637" sldId="476"/>
            <ac:spMk id="11" creationId="{F1D1965A-FBA9-5E3E-6459-F3A04E02E734}"/>
          </ac:spMkLst>
        </pc:spChg>
      </pc:sldChg>
      <pc:sldChg chg="modSp mod">
        <pc:chgData name="Zora Pardyová" userId="9c4691d969244164" providerId="LiveId" clId="{6906D411-D93F-40E6-9BE6-063C8A8C4192}" dt="2024-04-24T14:28:32.979" v="2789" actId="20577"/>
        <pc:sldMkLst>
          <pc:docMk/>
          <pc:sldMk cId="3620218845" sldId="477"/>
        </pc:sldMkLst>
        <pc:spChg chg="mod">
          <ac:chgData name="Zora Pardyová" userId="9c4691d969244164" providerId="LiveId" clId="{6906D411-D93F-40E6-9BE6-063C8A8C4192}" dt="2024-04-24T14:28:32.979" v="2789" actId="20577"/>
          <ac:spMkLst>
            <pc:docMk/>
            <pc:sldMk cId="3620218845" sldId="477"/>
            <ac:spMk id="4" creationId="{D9A608D0-C5EB-EC9D-A32F-2E0C315BBCBB}"/>
          </ac:spMkLst>
        </pc:spChg>
        <pc:spChg chg="mod">
          <ac:chgData name="Zora Pardyová" userId="9c4691d969244164" providerId="LiveId" clId="{6906D411-D93F-40E6-9BE6-063C8A8C4192}" dt="2024-04-22T13:23:25.982" v="1671" actId="20577"/>
          <ac:spMkLst>
            <pc:docMk/>
            <pc:sldMk cId="3620218845" sldId="477"/>
            <ac:spMk id="7" creationId="{BEEF9B45-7D42-7C61-887C-BA508B298FC8}"/>
          </ac:spMkLst>
        </pc:spChg>
      </pc:sldChg>
      <pc:sldChg chg="modSp del">
        <pc:chgData name="Zora Pardyová" userId="9c4691d969244164" providerId="LiveId" clId="{6906D411-D93F-40E6-9BE6-063C8A8C4192}" dt="2024-04-18T06:34:19.489" v="22" actId="2696"/>
        <pc:sldMkLst>
          <pc:docMk/>
          <pc:sldMk cId="30040018" sldId="480"/>
        </pc:sldMkLst>
        <pc:picChg chg="mod">
          <ac:chgData name="Zora Pardyová" userId="9c4691d969244164" providerId="LiveId" clId="{6906D411-D93F-40E6-9BE6-063C8A8C4192}" dt="2024-04-18T06:32:35.891" v="1" actId="1076"/>
          <ac:picMkLst>
            <pc:docMk/>
            <pc:sldMk cId="30040018" sldId="480"/>
            <ac:picMk id="1026" creationId="{65347FCD-DF61-7E87-3D6A-9F8151EDDACF}"/>
          </ac:picMkLst>
        </pc:picChg>
      </pc:sldChg>
      <pc:sldChg chg="modSp mod">
        <pc:chgData name="Zora Pardyová" userId="9c4691d969244164" providerId="LiveId" clId="{6906D411-D93F-40E6-9BE6-063C8A8C4192}" dt="2024-04-18T06:51:47.998" v="178" actId="255"/>
        <pc:sldMkLst>
          <pc:docMk/>
          <pc:sldMk cId="3494922842" sldId="482"/>
        </pc:sldMkLst>
        <pc:spChg chg="mod">
          <ac:chgData name="Zora Pardyová" userId="9c4691d969244164" providerId="LiveId" clId="{6906D411-D93F-40E6-9BE6-063C8A8C4192}" dt="2024-04-18T06:51:47.998" v="178" actId="255"/>
          <ac:spMkLst>
            <pc:docMk/>
            <pc:sldMk cId="3494922842" sldId="482"/>
            <ac:spMk id="5" creationId="{894444A6-8693-035E-CDF3-DA72D842F10D}"/>
          </ac:spMkLst>
        </pc:spChg>
        <pc:spChg chg="mod">
          <ac:chgData name="Zora Pardyová" userId="9c4691d969244164" providerId="LiveId" clId="{6906D411-D93F-40E6-9BE6-063C8A8C4192}" dt="2024-04-18T06:51:41.023" v="177" actId="122"/>
          <ac:spMkLst>
            <pc:docMk/>
            <pc:sldMk cId="3494922842" sldId="482"/>
            <ac:spMk id="7" creationId="{AE78B38C-B3D0-A207-FFAC-8563D001CA01}"/>
          </ac:spMkLst>
        </pc:spChg>
      </pc:sldChg>
      <pc:sldChg chg="addSp delSp modSp mod ord">
        <pc:chgData name="Zora Pardyová" userId="9c4691d969244164" providerId="LiveId" clId="{6906D411-D93F-40E6-9BE6-063C8A8C4192}" dt="2024-05-07T10:28:38.847" v="3488"/>
        <pc:sldMkLst>
          <pc:docMk/>
          <pc:sldMk cId="1428374509" sldId="484"/>
        </pc:sldMkLst>
        <pc:spChg chg="add del mod">
          <ac:chgData name="Zora Pardyová" userId="9c4691d969244164" providerId="LiveId" clId="{6906D411-D93F-40E6-9BE6-063C8A8C4192}" dt="2024-04-22T10:54:06.924" v="1095"/>
          <ac:spMkLst>
            <pc:docMk/>
            <pc:sldMk cId="1428374509" sldId="484"/>
            <ac:spMk id="2" creationId="{08321FA6-254D-86C3-1071-1328D45BA8A3}"/>
          </ac:spMkLst>
        </pc:spChg>
        <pc:spChg chg="add mod">
          <ac:chgData name="Zora Pardyová" userId="9c4691d969244164" providerId="LiveId" clId="{6906D411-D93F-40E6-9BE6-063C8A8C4192}" dt="2024-04-22T13:16:01.928" v="1443" actId="20577"/>
          <ac:spMkLst>
            <pc:docMk/>
            <pc:sldMk cId="1428374509" sldId="484"/>
            <ac:spMk id="5" creationId="{F6D46387-2C88-6012-23F2-9FB4348149D6}"/>
          </ac:spMkLst>
        </pc:spChg>
        <pc:spChg chg="add mod">
          <ac:chgData name="Zora Pardyová" userId="9c4691d969244164" providerId="LiveId" clId="{6906D411-D93F-40E6-9BE6-063C8A8C4192}" dt="2024-04-22T10:56:18.418" v="1183" actId="14100"/>
          <ac:spMkLst>
            <pc:docMk/>
            <pc:sldMk cId="1428374509" sldId="484"/>
            <ac:spMk id="7" creationId="{888B0407-4FC5-6275-95DC-C0BE490923D4}"/>
          </ac:spMkLst>
        </pc:spChg>
        <pc:spChg chg="add mod">
          <ac:chgData name="Zora Pardyová" userId="9c4691d969244164" providerId="LiveId" clId="{6906D411-D93F-40E6-9BE6-063C8A8C4192}" dt="2024-04-22T13:15:22.054" v="1425"/>
          <ac:spMkLst>
            <pc:docMk/>
            <pc:sldMk cId="1428374509" sldId="484"/>
            <ac:spMk id="9" creationId="{53F6273D-878C-7239-9E64-491D26090146}"/>
          </ac:spMkLst>
        </pc:spChg>
        <pc:picChg chg="add mod">
          <ac:chgData name="Zora Pardyová" userId="9c4691d969244164" providerId="LiveId" clId="{6906D411-D93F-40E6-9BE6-063C8A8C4192}" dt="2024-04-18T06:32:56.814" v="6"/>
          <ac:picMkLst>
            <pc:docMk/>
            <pc:sldMk cId="1428374509" sldId="484"/>
            <ac:picMk id="2" creationId="{03548601-0E50-A995-86BC-278664495205}"/>
          </ac:picMkLst>
        </pc:picChg>
        <pc:picChg chg="add mod modCrop">
          <ac:chgData name="Zora Pardyová" userId="9c4691d969244164" providerId="LiveId" clId="{6906D411-D93F-40E6-9BE6-063C8A8C4192}" dt="2024-04-22T10:55:18.362" v="1125" actId="1076"/>
          <ac:picMkLst>
            <pc:docMk/>
            <pc:sldMk cId="1428374509" sldId="484"/>
            <ac:picMk id="4" creationId="{1792C514-DC8F-3DFC-110D-CB45EF056C04}"/>
          </ac:picMkLst>
        </pc:picChg>
        <pc:picChg chg="del">
          <ac:chgData name="Zora Pardyová" userId="9c4691d969244164" providerId="LiveId" clId="{6906D411-D93F-40E6-9BE6-063C8A8C4192}" dt="2024-04-22T10:54:06.337" v="1094" actId="478"/>
          <ac:picMkLst>
            <pc:docMk/>
            <pc:sldMk cId="1428374509" sldId="484"/>
            <ac:picMk id="1026" creationId="{9CD6995D-C7CA-E45E-DD51-F5226BB42DAA}"/>
          </ac:picMkLst>
        </pc:picChg>
      </pc:sldChg>
      <pc:sldChg chg="add del ord">
        <pc:chgData name="Zora Pardyová" userId="9c4691d969244164" providerId="LiveId" clId="{6906D411-D93F-40E6-9BE6-063C8A8C4192}" dt="2024-04-18T06:32:56.017" v="5" actId="47"/>
        <pc:sldMkLst>
          <pc:docMk/>
          <pc:sldMk cId="28797223" sldId="489"/>
        </pc:sldMkLst>
      </pc:sldChg>
      <pc:sldChg chg="addSp delSp modSp add mod ord">
        <pc:chgData name="Zora Pardyová" userId="9c4691d969244164" providerId="LiveId" clId="{6906D411-D93F-40E6-9BE6-063C8A8C4192}" dt="2024-04-22T07:26:51.964" v="1010"/>
        <pc:sldMkLst>
          <pc:docMk/>
          <pc:sldMk cId="3733957597" sldId="489"/>
        </pc:sldMkLst>
        <pc:spChg chg="add del mod">
          <ac:chgData name="Zora Pardyová" userId="9c4691d969244164" providerId="LiveId" clId="{6906D411-D93F-40E6-9BE6-063C8A8C4192}" dt="2024-04-18T06:34:02.065" v="19" actId="21"/>
          <ac:spMkLst>
            <pc:docMk/>
            <pc:sldMk cId="3733957597" sldId="489"/>
            <ac:spMk id="2" creationId="{A16266CF-657F-359B-2756-1BA887F17366}"/>
          </ac:spMkLst>
        </pc:spChg>
        <pc:picChg chg="add mod">
          <ac:chgData name="Zora Pardyová" userId="9c4691d969244164" providerId="LiveId" clId="{6906D411-D93F-40E6-9BE6-063C8A8C4192}" dt="2024-04-18T06:34:14.070" v="21" actId="1076"/>
          <ac:picMkLst>
            <pc:docMk/>
            <pc:sldMk cId="3733957597" sldId="489"/>
            <ac:picMk id="3" creationId="{6301C97C-881B-0A3F-ED05-E41347C60920}"/>
          </ac:picMkLst>
        </pc:picChg>
        <pc:picChg chg="del">
          <ac:chgData name="Zora Pardyová" userId="9c4691d969244164" providerId="LiveId" clId="{6906D411-D93F-40E6-9BE6-063C8A8C4192}" dt="2024-04-18T06:33:14.687" v="10" actId="478"/>
          <ac:picMkLst>
            <pc:docMk/>
            <pc:sldMk cId="3733957597" sldId="489"/>
            <ac:picMk id="1026" creationId="{9CD6995D-C7CA-E45E-DD51-F5226BB42DAA}"/>
          </ac:picMkLst>
        </pc:picChg>
      </pc:sldChg>
      <pc:sldChg chg="addSp modSp add mod">
        <pc:chgData name="Zora Pardyová" userId="9c4691d969244164" providerId="LiveId" clId="{6906D411-D93F-40E6-9BE6-063C8A8C4192}" dt="2024-04-18T06:41:18.075" v="160" actId="313"/>
        <pc:sldMkLst>
          <pc:docMk/>
          <pc:sldMk cId="2115050100" sldId="490"/>
        </pc:sldMkLst>
        <pc:spChg chg="mod">
          <ac:chgData name="Zora Pardyová" userId="9c4691d969244164" providerId="LiveId" clId="{6906D411-D93F-40E6-9BE6-063C8A8C4192}" dt="2024-04-18T06:39:45.053" v="92" actId="14100"/>
          <ac:spMkLst>
            <pc:docMk/>
            <pc:sldMk cId="2115050100" sldId="490"/>
            <ac:spMk id="3" creationId="{A4FACF67-2866-B0B7-5C81-EA16AF2E73A0}"/>
          </ac:spMkLst>
        </pc:spChg>
        <pc:spChg chg="mod">
          <ac:chgData name="Zora Pardyová" userId="9c4691d969244164" providerId="LiveId" clId="{6906D411-D93F-40E6-9BE6-063C8A8C4192}" dt="2024-04-18T06:41:18.075" v="160" actId="313"/>
          <ac:spMkLst>
            <pc:docMk/>
            <pc:sldMk cId="2115050100" sldId="490"/>
            <ac:spMk id="7" creationId="{DBC3146C-4E2D-B6CC-B23C-FF0964FD0079}"/>
          </ac:spMkLst>
        </pc:spChg>
        <pc:picChg chg="add mod">
          <ac:chgData name="Zora Pardyová" userId="9c4691d969244164" providerId="LiveId" clId="{6906D411-D93F-40E6-9BE6-063C8A8C4192}" dt="2024-04-18T06:39:34.948" v="89" actId="1076"/>
          <ac:picMkLst>
            <pc:docMk/>
            <pc:sldMk cId="2115050100" sldId="490"/>
            <ac:picMk id="1026" creationId="{8F862B94-87A4-F770-4725-C0E78FF23DEB}"/>
          </ac:picMkLst>
        </pc:picChg>
      </pc:sldChg>
      <pc:sldChg chg="add ord">
        <pc:chgData name="Zora Pardyová" userId="9c4691d969244164" providerId="LiveId" clId="{6906D411-D93F-40E6-9BE6-063C8A8C4192}" dt="2024-05-07T10:28:45.157" v="3490"/>
        <pc:sldMkLst>
          <pc:docMk/>
          <pc:sldMk cId="2402099549" sldId="491"/>
        </pc:sldMkLst>
      </pc:sldChg>
      <pc:sldChg chg="new del">
        <pc:chgData name="Zora Pardyová" userId="9c4691d969244164" providerId="LiveId" clId="{6906D411-D93F-40E6-9BE6-063C8A8C4192}" dt="2024-04-22T11:23:49.658" v="1347" actId="2696"/>
        <pc:sldMkLst>
          <pc:docMk/>
          <pc:sldMk cId="621112401" sldId="492"/>
        </pc:sldMkLst>
      </pc:sldChg>
      <pc:sldChg chg="addSp delSp modSp add mod ord">
        <pc:chgData name="Zora Pardyová" userId="9c4691d969244164" providerId="LiveId" clId="{6906D411-D93F-40E6-9BE6-063C8A8C4192}" dt="2024-06-05T16:23:34.316" v="3682"/>
        <pc:sldMkLst>
          <pc:docMk/>
          <pc:sldMk cId="1948731794" sldId="492"/>
        </pc:sldMkLst>
        <pc:spChg chg="del">
          <ac:chgData name="Zora Pardyová" userId="9c4691d969244164" providerId="LiveId" clId="{6906D411-D93F-40E6-9BE6-063C8A8C4192}" dt="2024-04-22T11:24:17.268" v="1353" actId="21"/>
          <ac:spMkLst>
            <pc:docMk/>
            <pc:sldMk cId="1948731794" sldId="492"/>
            <ac:spMk id="2" creationId="{6808EF13-3562-DD3B-9881-3D96E3ACDDB7}"/>
          </ac:spMkLst>
        </pc:spChg>
        <pc:spChg chg="add del mod">
          <ac:chgData name="Zora Pardyová" userId="9c4691d969244164" providerId="LiveId" clId="{6906D411-D93F-40E6-9BE6-063C8A8C4192}" dt="2024-05-07T10:36:15.563" v="3522" actId="21"/>
          <ac:spMkLst>
            <pc:docMk/>
            <pc:sldMk cId="1948731794" sldId="492"/>
            <ac:spMk id="2" creationId="{83570170-DB1E-307A-BA06-7BC761A0F404}"/>
          </ac:spMkLst>
        </pc:spChg>
        <pc:spChg chg="del">
          <ac:chgData name="Zora Pardyová" userId="9c4691d969244164" providerId="LiveId" clId="{6906D411-D93F-40E6-9BE6-063C8A8C4192}" dt="2024-04-22T11:24:25.383" v="1355" actId="21"/>
          <ac:spMkLst>
            <pc:docMk/>
            <pc:sldMk cId="1948731794" sldId="492"/>
            <ac:spMk id="3" creationId="{508C60D6-7C9B-7281-4266-0B85F59152D7}"/>
          </ac:spMkLst>
        </pc:spChg>
        <pc:spChg chg="add del mod">
          <ac:chgData name="Zora Pardyová" userId="9c4691d969244164" providerId="LiveId" clId="{6906D411-D93F-40E6-9BE6-063C8A8C4192}" dt="2024-04-22T11:24:06.562" v="1351" actId="21"/>
          <ac:spMkLst>
            <pc:docMk/>
            <pc:sldMk cId="1948731794" sldId="492"/>
            <ac:spMk id="5" creationId="{5735C5CA-E6A1-90EA-EA62-753A99B4D579}"/>
          </ac:spMkLst>
        </pc:spChg>
        <pc:spChg chg="mod">
          <ac:chgData name="Zora Pardyová" userId="9c4691d969244164" providerId="LiveId" clId="{6906D411-D93F-40E6-9BE6-063C8A8C4192}" dt="2024-04-22T11:32:52.298" v="1406" actId="20577"/>
          <ac:spMkLst>
            <pc:docMk/>
            <pc:sldMk cId="1948731794" sldId="492"/>
            <ac:spMk id="7" creationId="{35D89761-1387-03A1-CA6B-FA33F370904F}"/>
          </ac:spMkLst>
        </pc:spChg>
        <pc:spChg chg="del">
          <ac:chgData name="Zora Pardyová" userId="9c4691d969244164" providerId="LiveId" clId="{6906D411-D93F-40E6-9BE6-063C8A8C4192}" dt="2024-04-22T11:24:20.922" v="1354" actId="21"/>
          <ac:spMkLst>
            <pc:docMk/>
            <pc:sldMk cId="1948731794" sldId="492"/>
            <ac:spMk id="11" creationId="{F1D1965A-FBA9-5E3E-6459-F3A04E02E734}"/>
          </ac:spMkLst>
        </pc:spChg>
        <pc:graphicFrameChg chg="del">
          <ac:chgData name="Zora Pardyová" userId="9c4691d969244164" providerId="LiveId" clId="{6906D411-D93F-40E6-9BE6-063C8A8C4192}" dt="2024-04-22T11:24:10.409" v="1352" actId="21"/>
          <ac:graphicFrameMkLst>
            <pc:docMk/>
            <pc:sldMk cId="1948731794" sldId="492"/>
            <ac:graphicFrameMk id="9" creationId="{D438D9F8-CE74-2CC6-375B-67553B96A4DF}"/>
          </ac:graphicFrameMkLst>
        </pc:graphicFrameChg>
        <pc:graphicFrameChg chg="del mod">
          <ac:chgData name="Zora Pardyová" userId="9c4691d969244164" providerId="LiveId" clId="{6906D411-D93F-40E6-9BE6-063C8A8C4192}" dt="2024-04-22T11:24:01.679" v="1350" actId="21"/>
          <ac:graphicFrameMkLst>
            <pc:docMk/>
            <pc:sldMk cId="1948731794" sldId="492"/>
            <ac:graphicFrameMk id="41" creationId="{310A1FAF-A793-E23E-FE55-CB8756C56E50}"/>
          </ac:graphicFrameMkLst>
        </pc:graphicFrameChg>
        <pc:picChg chg="add del mod">
          <ac:chgData name="Zora Pardyová" userId="9c4691d969244164" providerId="LiveId" clId="{6906D411-D93F-40E6-9BE6-063C8A8C4192}" dt="2024-05-16T10:57:33.177" v="3635" actId="478"/>
          <ac:picMkLst>
            <pc:docMk/>
            <pc:sldMk cId="1948731794" sldId="492"/>
            <ac:picMk id="2" creationId="{123C7243-DAFE-A79A-9490-F99DF22B0956}"/>
          </ac:picMkLst>
        </pc:picChg>
        <pc:picChg chg="add del mod">
          <ac:chgData name="Zora Pardyová" userId="9c4691d969244164" providerId="LiveId" clId="{6906D411-D93F-40E6-9BE6-063C8A8C4192}" dt="2024-05-16T10:57:34.005" v="3636" actId="478"/>
          <ac:picMkLst>
            <pc:docMk/>
            <pc:sldMk cId="1948731794" sldId="492"/>
            <ac:picMk id="3" creationId="{4F65D0FC-333C-7A3A-F0A8-4B0F6C37F374}"/>
          </ac:picMkLst>
        </pc:picChg>
        <pc:picChg chg="add del mod">
          <ac:chgData name="Zora Pardyová" userId="9c4691d969244164" providerId="LiveId" clId="{6906D411-D93F-40E6-9BE6-063C8A8C4192}" dt="2024-05-16T10:57:34.994" v="3637" actId="478"/>
          <ac:picMkLst>
            <pc:docMk/>
            <pc:sldMk cId="1948731794" sldId="492"/>
            <ac:picMk id="4" creationId="{A5B8B45E-328B-79D5-BD47-41A3CF8E4467}"/>
          </ac:picMkLst>
        </pc:picChg>
        <pc:picChg chg="add mod">
          <ac:chgData name="Zora Pardyová" userId="9c4691d969244164" providerId="LiveId" clId="{6906D411-D93F-40E6-9BE6-063C8A8C4192}" dt="2024-05-16T10:57:37.103" v="3638" actId="1076"/>
          <ac:picMkLst>
            <pc:docMk/>
            <pc:sldMk cId="1948731794" sldId="492"/>
            <ac:picMk id="5" creationId="{570F29A0-1631-FA50-F785-B44C63820256}"/>
          </ac:picMkLst>
        </pc:picChg>
        <pc:picChg chg="add del mod">
          <ac:chgData name="Zora Pardyová" userId="9c4691d969244164" providerId="LiveId" clId="{6906D411-D93F-40E6-9BE6-063C8A8C4192}" dt="2024-05-07T10:36:07.476" v="3521" actId="478"/>
          <ac:picMkLst>
            <pc:docMk/>
            <pc:sldMk cId="1948731794" sldId="492"/>
            <ac:picMk id="10" creationId="{13DD65FA-2D46-D86B-08B2-44576CF8D6F8}"/>
          </ac:picMkLst>
        </pc:picChg>
      </pc:sldChg>
      <pc:sldChg chg="delSp modSp add mod ord">
        <pc:chgData name="Zora Pardyová" userId="9c4691d969244164" providerId="LiveId" clId="{6906D411-D93F-40E6-9BE6-063C8A8C4192}" dt="2024-05-22T08:30:16.060" v="3663" actId="20577"/>
        <pc:sldMkLst>
          <pc:docMk/>
          <pc:sldMk cId="1056394632" sldId="493"/>
        </pc:sldMkLst>
        <pc:spChg chg="mod">
          <ac:chgData name="Zora Pardyová" userId="9c4691d969244164" providerId="LiveId" clId="{6906D411-D93F-40E6-9BE6-063C8A8C4192}" dt="2024-05-22T08:30:16.060" v="3663" actId="20577"/>
          <ac:spMkLst>
            <pc:docMk/>
            <pc:sldMk cId="1056394632" sldId="493"/>
            <ac:spMk id="3" creationId="{A79FAFBB-EACC-FEEE-3CC5-02EF37AF77BE}"/>
          </ac:spMkLst>
        </pc:spChg>
        <pc:spChg chg="mod">
          <ac:chgData name="Zora Pardyová" userId="9c4691d969244164" providerId="LiveId" clId="{6906D411-D93F-40E6-9BE6-063C8A8C4192}" dt="2024-04-22T13:20:26.488" v="1484" actId="20577"/>
          <ac:spMkLst>
            <pc:docMk/>
            <pc:sldMk cId="1056394632" sldId="493"/>
            <ac:spMk id="7" creationId="{397C7A2F-14BB-002F-816E-44C537A4038D}"/>
          </ac:spMkLst>
        </pc:spChg>
        <pc:picChg chg="del">
          <ac:chgData name="Zora Pardyová" userId="9c4691d969244164" providerId="LiveId" clId="{6906D411-D93F-40E6-9BE6-063C8A8C4192}" dt="2024-04-22T13:20:29.619" v="1485" actId="478"/>
          <ac:picMkLst>
            <pc:docMk/>
            <pc:sldMk cId="1056394632" sldId="493"/>
            <ac:picMk id="4" creationId="{3BCC8F05-1B6E-A9C2-80B6-F4BEAA545335}"/>
          </ac:picMkLst>
        </pc:picChg>
      </pc:sldChg>
      <pc:sldChg chg="addSp delSp modSp add mod ord">
        <pc:chgData name="Zora Pardyová" userId="9c4691d969244164" providerId="LiveId" clId="{6906D411-D93F-40E6-9BE6-063C8A8C4192}" dt="2024-04-24T14:43:07.504" v="2791"/>
        <pc:sldMkLst>
          <pc:docMk/>
          <pc:sldMk cId="4008753125" sldId="494"/>
        </pc:sldMkLst>
        <pc:spChg chg="add del mod">
          <ac:chgData name="Zora Pardyová" userId="9c4691d969244164" providerId="LiveId" clId="{6906D411-D93F-40E6-9BE6-063C8A8C4192}" dt="2024-04-23T12:23:20.286" v="2340" actId="21"/>
          <ac:spMkLst>
            <pc:docMk/>
            <pc:sldMk cId="4008753125" sldId="494"/>
            <ac:spMk id="3" creationId="{67163964-8559-C83E-F34B-3E1F6289ADA4}"/>
          </ac:spMkLst>
        </pc:spChg>
        <pc:spChg chg="del">
          <ac:chgData name="Zora Pardyová" userId="9c4691d969244164" providerId="LiveId" clId="{6906D411-D93F-40E6-9BE6-063C8A8C4192}" dt="2024-04-23T12:23:12.876" v="2339" actId="21"/>
          <ac:spMkLst>
            <pc:docMk/>
            <pc:sldMk cId="4008753125" sldId="494"/>
            <ac:spMk id="7" creationId="{35D89761-1387-03A1-CA6B-FA33F370904F}"/>
          </ac:spMkLst>
        </pc:spChg>
        <pc:spChg chg="del">
          <ac:chgData name="Zora Pardyová" userId="9c4691d969244164" providerId="LiveId" clId="{6906D411-D93F-40E6-9BE6-063C8A8C4192}" dt="2024-04-23T12:28:01.978" v="2369" actId="26606"/>
          <ac:spMkLst>
            <pc:docMk/>
            <pc:sldMk cId="4008753125" sldId="494"/>
            <ac:spMk id="38" creationId="{D582371C-AE87-9FCA-B036-91EA8159368F}"/>
          </ac:spMkLst>
        </pc:spChg>
        <pc:spChg chg="del">
          <ac:chgData name="Zora Pardyová" userId="9c4691d969244164" providerId="LiveId" clId="{6906D411-D93F-40E6-9BE6-063C8A8C4192}" dt="2024-04-23T12:28:01.978" v="2369" actId="26606"/>
          <ac:spMkLst>
            <pc:docMk/>
            <pc:sldMk cId="4008753125" sldId="494"/>
            <ac:spMk id="39" creationId="{2A5C05FA-D306-4AB2-3772-238F7E5F6D11}"/>
          </ac:spMkLst>
        </pc:spChg>
        <pc:spChg chg="add">
          <ac:chgData name="Zora Pardyová" userId="9c4691d969244164" providerId="LiveId" clId="{6906D411-D93F-40E6-9BE6-063C8A8C4192}" dt="2024-04-23T12:28:01.978" v="2369" actId="26606"/>
          <ac:spMkLst>
            <pc:docMk/>
            <pc:sldMk cId="4008753125" sldId="494"/>
            <ac:spMk id="1031" creationId="{42A4FC2C-047E-45A5-965D-8E1E3BF09BC6}"/>
          </ac:spMkLst>
        </pc:spChg>
        <pc:picChg chg="del">
          <ac:chgData name="Zora Pardyová" userId="9c4691d969244164" providerId="LiveId" clId="{6906D411-D93F-40E6-9BE6-063C8A8C4192}" dt="2024-04-23T12:22:49.974" v="2335" actId="478"/>
          <ac:picMkLst>
            <pc:docMk/>
            <pc:sldMk cId="4008753125" sldId="494"/>
            <ac:picMk id="10" creationId="{13DD65FA-2D46-D86B-08B2-44576CF8D6F8}"/>
          </ac:picMkLst>
        </pc:picChg>
        <pc:picChg chg="add mod ord">
          <ac:chgData name="Zora Pardyová" userId="9c4691d969244164" providerId="LiveId" clId="{6906D411-D93F-40E6-9BE6-063C8A8C4192}" dt="2024-04-23T12:28:01.978" v="2369" actId="26606"/>
          <ac:picMkLst>
            <pc:docMk/>
            <pc:sldMk cId="4008753125" sldId="494"/>
            <ac:picMk id="1026" creationId="{26D6232E-6B0D-5E20-5508-05BB65002EC6}"/>
          </ac:picMkLst>
        </pc:picChg>
      </pc:sldChg>
      <pc:sldChg chg="addSp delSp modSp add mod ord">
        <pc:chgData name="Zora Pardyová" userId="9c4691d969244164" providerId="LiveId" clId="{6906D411-D93F-40E6-9BE6-063C8A8C4192}" dt="2024-04-23T12:26:07.195" v="2357" actId="26606"/>
        <pc:sldMkLst>
          <pc:docMk/>
          <pc:sldMk cId="3226234375" sldId="495"/>
        </pc:sldMkLst>
        <pc:spChg chg="add del mod">
          <ac:chgData name="Zora Pardyová" userId="9c4691d969244164" providerId="LiveId" clId="{6906D411-D93F-40E6-9BE6-063C8A8C4192}" dt="2024-04-23T12:25:25.513" v="2349" actId="21"/>
          <ac:spMkLst>
            <pc:docMk/>
            <pc:sldMk cId="3226234375" sldId="495"/>
            <ac:spMk id="3" creationId="{9756B793-0902-BEA5-CEE7-151B2D8D2CE2}"/>
          </ac:spMkLst>
        </pc:spChg>
        <pc:spChg chg="del">
          <ac:chgData name="Zora Pardyová" userId="9c4691d969244164" providerId="LiveId" clId="{6906D411-D93F-40E6-9BE6-063C8A8C4192}" dt="2024-04-23T12:25:22.389" v="2348" actId="21"/>
          <ac:spMkLst>
            <pc:docMk/>
            <pc:sldMk cId="3226234375" sldId="495"/>
            <ac:spMk id="4" creationId="{E50CC928-7903-BFA6-4A21-B7BA539EC4E2}"/>
          </ac:spMkLst>
        </pc:spChg>
        <pc:spChg chg="del">
          <ac:chgData name="Zora Pardyová" userId="9c4691d969244164" providerId="LiveId" clId="{6906D411-D93F-40E6-9BE6-063C8A8C4192}" dt="2024-04-23T12:25:19.474" v="2347" actId="21"/>
          <ac:spMkLst>
            <pc:docMk/>
            <pc:sldMk cId="3226234375" sldId="495"/>
            <ac:spMk id="7" creationId="{8E1F9D2B-92F4-D999-7230-3ECE2AD85DA3}"/>
          </ac:spMkLst>
        </pc:spChg>
        <pc:spChg chg="add del mod">
          <ac:chgData name="Zora Pardyová" userId="9c4691d969244164" providerId="LiveId" clId="{6906D411-D93F-40E6-9BE6-063C8A8C4192}" dt="2024-04-23T12:25:36.013" v="2352" actId="21"/>
          <ac:spMkLst>
            <pc:docMk/>
            <pc:sldMk cId="3226234375" sldId="495"/>
            <ac:spMk id="9" creationId="{931C1D54-5C94-3A9D-2B04-A85E278109B2}"/>
          </ac:spMkLst>
        </pc:spChg>
        <pc:spChg chg="add del mod">
          <ac:chgData name="Zora Pardyová" userId="9c4691d969244164" providerId="LiveId" clId="{6906D411-D93F-40E6-9BE6-063C8A8C4192}" dt="2024-04-23T12:26:07.195" v="2357" actId="26606"/>
          <ac:spMkLst>
            <pc:docMk/>
            <pc:sldMk cId="3226234375" sldId="495"/>
            <ac:spMk id="10" creationId="{931C1D54-5C94-3A9D-2B04-A85E278109B2}"/>
          </ac:spMkLst>
        </pc:spChg>
        <pc:spChg chg="del">
          <ac:chgData name="Zora Pardyová" userId="9c4691d969244164" providerId="LiveId" clId="{6906D411-D93F-40E6-9BE6-063C8A8C4192}" dt="2024-04-23T12:26:07.195" v="2357" actId="26606"/>
          <ac:spMkLst>
            <pc:docMk/>
            <pc:sldMk cId="3226234375" sldId="495"/>
            <ac:spMk id="38" creationId="{51FE156F-AE27-E53D-1298-2CDA19FCF2C4}"/>
          </ac:spMkLst>
        </pc:spChg>
        <pc:spChg chg="del">
          <ac:chgData name="Zora Pardyová" userId="9c4691d969244164" providerId="LiveId" clId="{6906D411-D93F-40E6-9BE6-063C8A8C4192}" dt="2024-04-23T12:26:07.195" v="2357" actId="26606"/>
          <ac:spMkLst>
            <pc:docMk/>
            <pc:sldMk cId="3226234375" sldId="495"/>
            <ac:spMk id="39" creationId="{15BD28A7-CD1B-AEB8-F2CA-5FFAAF840082}"/>
          </ac:spMkLst>
        </pc:spChg>
        <pc:spChg chg="add">
          <ac:chgData name="Zora Pardyová" userId="9c4691d969244164" providerId="LiveId" clId="{6906D411-D93F-40E6-9BE6-063C8A8C4192}" dt="2024-04-23T12:26:07.195" v="2357" actId="26606"/>
          <ac:spMkLst>
            <pc:docMk/>
            <pc:sldMk cId="3226234375" sldId="495"/>
            <ac:spMk id="2055" creationId="{42A4FC2C-047E-45A5-965D-8E1E3BF09BC6}"/>
          </ac:spMkLst>
        </pc:spChg>
        <pc:graphicFrameChg chg="del mod">
          <ac:chgData name="Zora Pardyová" userId="9c4691d969244164" providerId="LiveId" clId="{6906D411-D93F-40E6-9BE6-063C8A8C4192}" dt="2024-04-23T12:25:32.391" v="2351" actId="21"/>
          <ac:graphicFrameMkLst>
            <pc:docMk/>
            <pc:sldMk cId="3226234375" sldId="495"/>
            <ac:graphicFrameMk id="41" creationId="{30B174EE-AB28-C305-7B9A-5E72E0FD7F1F}"/>
          </ac:graphicFrameMkLst>
        </pc:graphicFrameChg>
        <pc:picChg chg="add mod ord">
          <ac:chgData name="Zora Pardyová" userId="9c4691d969244164" providerId="LiveId" clId="{6906D411-D93F-40E6-9BE6-063C8A8C4192}" dt="2024-04-23T12:26:07.195" v="2357" actId="26606"/>
          <ac:picMkLst>
            <pc:docMk/>
            <pc:sldMk cId="3226234375" sldId="495"/>
            <ac:picMk id="2050" creationId="{DDC4733F-C2B6-2365-D3FB-629A68AAC472}"/>
          </ac:picMkLst>
        </pc:picChg>
      </pc:sldChg>
      <pc:sldChg chg="addSp delSp modSp add mod ord">
        <pc:chgData name="Zora Pardyová" userId="9c4691d969244164" providerId="LiveId" clId="{6906D411-D93F-40E6-9BE6-063C8A8C4192}" dt="2024-04-23T12:26:58.767" v="2361" actId="26606"/>
        <pc:sldMkLst>
          <pc:docMk/>
          <pc:sldMk cId="985615132" sldId="496"/>
        </pc:sldMkLst>
        <pc:spChg chg="del">
          <ac:chgData name="Zora Pardyová" userId="9c4691d969244164" providerId="LiveId" clId="{6906D411-D93F-40E6-9BE6-063C8A8C4192}" dt="2024-04-23T12:26:56.459" v="2360"/>
          <ac:spMkLst>
            <pc:docMk/>
            <pc:sldMk cId="985615132" sldId="496"/>
            <ac:spMk id="10" creationId="{931C1D54-5C94-3A9D-2B04-A85E278109B2}"/>
          </ac:spMkLst>
        </pc:spChg>
        <pc:spChg chg="del">
          <ac:chgData name="Zora Pardyová" userId="9c4691d969244164" providerId="LiveId" clId="{6906D411-D93F-40E6-9BE6-063C8A8C4192}" dt="2024-04-23T12:26:58.767" v="2361" actId="26606"/>
          <ac:spMkLst>
            <pc:docMk/>
            <pc:sldMk cId="985615132" sldId="496"/>
            <ac:spMk id="38" creationId="{51FE156F-AE27-E53D-1298-2CDA19FCF2C4}"/>
          </ac:spMkLst>
        </pc:spChg>
        <pc:spChg chg="del">
          <ac:chgData name="Zora Pardyová" userId="9c4691d969244164" providerId="LiveId" clId="{6906D411-D93F-40E6-9BE6-063C8A8C4192}" dt="2024-04-23T12:26:58.767" v="2361" actId="26606"/>
          <ac:spMkLst>
            <pc:docMk/>
            <pc:sldMk cId="985615132" sldId="496"/>
            <ac:spMk id="39" creationId="{15BD28A7-CD1B-AEB8-F2CA-5FFAAF840082}"/>
          </ac:spMkLst>
        </pc:spChg>
        <pc:spChg chg="add">
          <ac:chgData name="Zora Pardyová" userId="9c4691d969244164" providerId="LiveId" clId="{6906D411-D93F-40E6-9BE6-063C8A8C4192}" dt="2024-04-23T12:26:58.767" v="2361" actId="26606"/>
          <ac:spMkLst>
            <pc:docMk/>
            <pc:sldMk cId="985615132" sldId="496"/>
            <ac:spMk id="3079" creationId="{42A4FC2C-047E-45A5-965D-8E1E3BF09BC6}"/>
          </ac:spMkLst>
        </pc:spChg>
        <pc:picChg chg="add mod ord">
          <ac:chgData name="Zora Pardyová" userId="9c4691d969244164" providerId="LiveId" clId="{6906D411-D93F-40E6-9BE6-063C8A8C4192}" dt="2024-04-23T12:26:58.767" v="2361" actId="26606"/>
          <ac:picMkLst>
            <pc:docMk/>
            <pc:sldMk cId="985615132" sldId="496"/>
            <ac:picMk id="3074" creationId="{5A23BA05-FB38-9C50-4CFA-E01443BD8F67}"/>
          </ac:picMkLst>
        </pc:picChg>
      </pc:sldChg>
      <pc:sldChg chg="addSp delSp modSp add mod ord">
        <pc:chgData name="Zora Pardyová" userId="9c4691d969244164" providerId="LiveId" clId="{6906D411-D93F-40E6-9BE6-063C8A8C4192}" dt="2024-04-23T12:30:00.303" v="2380"/>
        <pc:sldMkLst>
          <pc:docMk/>
          <pc:sldMk cId="2668412419" sldId="497"/>
        </pc:sldMkLst>
        <pc:spChg chg="del">
          <ac:chgData name="Zora Pardyová" userId="9c4691d969244164" providerId="LiveId" clId="{6906D411-D93F-40E6-9BE6-063C8A8C4192}" dt="2024-04-23T12:29:55.178" v="2378" actId="26606"/>
          <ac:spMkLst>
            <pc:docMk/>
            <pc:sldMk cId="2668412419" sldId="497"/>
            <ac:spMk id="10" creationId="{931C1D54-5C94-3A9D-2B04-A85E278109B2}"/>
          </ac:spMkLst>
        </pc:spChg>
        <pc:spChg chg="del">
          <ac:chgData name="Zora Pardyová" userId="9c4691d969244164" providerId="LiveId" clId="{6906D411-D93F-40E6-9BE6-063C8A8C4192}" dt="2024-04-23T12:29:55.178" v="2378" actId="26606"/>
          <ac:spMkLst>
            <pc:docMk/>
            <pc:sldMk cId="2668412419" sldId="497"/>
            <ac:spMk id="38" creationId="{51FE156F-AE27-E53D-1298-2CDA19FCF2C4}"/>
          </ac:spMkLst>
        </pc:spChg>
        <pc:spChg chg="del">
          <ac:chgData name="Zora Pardyová" userId="9c4691d969244164" providerId="LiveId" clId="{6906D411-D93F-40E6-9BE6-063C8A8C4192}" dt="2024-04-23T12:29:55.178" v="2378" actId="26606"/>
          <ac:spMkLst>
            <pc:docMk/>
            <pc:sldMk cId="2668412419" sldId="497"/>
            <ac:spMk id="39" creationId="{15BD28A7-CD1B-AEB8-F2CA-5FFAAF840082}"/>
          </ac:spMkLst>
        </pc:spChg>
        <pc:spChg chg="add">
          <ac:chgData name="Zora Pardyová" userId="9c4691d969244164" providerId="LiveId" clId="{6906D411-D93F-40E6-9BE6-063C8A8C4192}" dt="2024-04-23T12:29:55.178" v="2378" actId="26606"/>
          <ac:spMkLst>
            <pc:docMk/>
            <pc:sldMk cId="2668412419" sldId="497"/>
            <ac:spMk id="6151" creationId="{42A4FC2C-047E-45A5-965D-8E1E3BF09BC6}"/>
          </ac:spMkLst>
        </pc:spChg>
        <pc:picChg chg="add mod ord">
          <ac:chgData name="Zora Pardyová" userId="9c4691d969244164" providerId="LiveId" clId="{6906D411-D93F-40E6-9BE6-063C8A8C4192}" dt="2024-04-23T12:29:55.178" v="2378" actId="26606"/>
          <ac:picMkLst>
            <pc:docMk/>
            <pc:sldMk cId="2668412419" sldId="497"/>
            <ac:picMk id="6146" creationId="{87EDAF75-285E-5B51-B59D-7F847E1EBA9D}"/>
          </ac:picMkLst>
        </pc:picChg>
      </pc:sldChg>
      <pc:sldChg chg="addSp delSp modSp add mod ord">
        <pc:chgData name="Zora Pardyová" userId="9c4691d969244164" providerId="LiveId" clId="{6906D411-D93F-40E6-9BE6-063C8A8C4192}" dt="2024-04-23T12:27:52.796" v="2368"/>
        <pc:sldMkLst>
          <pc:docMk/>
          <pc:sldMk cId="2572974835" sldId="498"/>
        </pc:sldMkLst>
        <pc:spChg chg="del">
          <ac:chgData name="Zora Pardyová" userId="9c4691d969244164" providerId="LiveId" clId="{6906D411-D93F-40E6-9BE6-063C8A8C4192}" dt="2024-04-23T12:27:23.775" v="2363"/>
          <ac:spMkLst>
            <pc:docMk/>
            <pc:sldMk cId="2572974835" sldId="498"/>
            <ac:spMk id="10" creationId="{931C1D54-5C94-3A9D-2B04-A85E278109B2}"/>
          </ac:spMkLst>
        </pc:spChg>
        <pc:spChg chg="del">
          <ac:chgData name="Zora Pardyová" userId="9c4691d969244164" providerId="LiveId" clId="{6906D411-D93F-40E6-9BE6-063C8A8C4192}" dt="2024-04-23T12:27:25.792" v="2364" actId="26606"/>
          <ac:spMkLst>
            <pc:docMk/>
            <pc:sldMk cId="2572974835" sldId="498"/>
            <ac:spMk id="38" creationId="{51FE156F-AE27-E53D-1298-2CDA19FCF2C4}"/>
          </ac:spMkLst>
        </pc:spChg>
        <pc:spChg chg="del">
          <ac:chgData name="Zora Pardyová" userId="9c4691d969244164" providerId="LiveId" clId="{6906D411-D93F-40E6-9BE6-063C8A8C4192}" dt="2024-04-23T12:27:25.792" v="2364" actId="26606"/>
          <ac:spMkLst>
            <pc:docMk/>
            <pc:sldMk cId="2572974835" sldId="498"/>
            <ac:spMk id="39" creationId="{15BD28A7-CD1B-AEB8-F2CA-5FFAAF840082}"/>
          </ac:spMkLst>
        </pc:spChg>
        <pc:spChg chg="add">
          <ac:chgData name="Zora Pardyová" userId="9c4691d969244164" providerId="LiveId" clId="{6906D411-D93F-40E6-9BE6-063C8A8C4192}" dt="2024-04-23T12:27:25.792" v="2364" actId="26606"/>
          <ac:spMkLst>
            <pc:docMk/>
            <pc:sldMk cId="2572974835" sldId="498"/>
            <ac:spMk id="4103" creationId="{42A4FC2C-047E-45A5-965D-8E1E3BF09BC6}"/>
          </ac:spMkLst>
        </pc:spChg>
        <pc:picChg chg="add mod ord">
          <ac:chgData name="Zora Pardyová" userId="9c4691d969244164" providerId="LiveId" clId="{6906D411-D93F-40E6-9BE6-063C8A8C4192}" dt="2024-04-23T12:27:25.792" v="2364" actId="26606"/>
          <ac:picMkLst>
            <pc:docMk/>
            <pc:sldMk cId="2572974835" sldId="498"/>
            <ac:picMk id="4098" creationId="{E4807A0B-DB40-D902-4EC5-A63D6BB247D4}"/>
          </ac:picMkLst>
        </pc:picChg>
      </pc:sldChg>
      <pc:sldChg chg="addSp delSp modSp add mod ord">
        <pc:chgData name="Zora Pardyová" userId="9c4691d969244164" providerId="LiveId" clId="{6906D411-D93F-40E6-9BE6-063C8A8C4192}" dt="2024-04-23T12:29:10.270" v="2375"/>
        <pc:sldMkLst>
          <pc:docMk/>
          <pc:sldMk cId="552713991" sldId="499"/>
        </pc:sldMkLst>
        <pc:spChg chg="add del mod">
          <ac:chgData name="Zora Pardyová" userId="9c4691d969244164" providerId="LiveId" clId="{6906D411-D93F-40E6-9BE6-063C8A8C4192}" dt="2024-04-23T12:29:00.832" v="2373" actId="26606"/>
          <ac:spMkLst>
            <pc:docMk/>
            <pc:sldMk cId="552713991" sldId="499"/>
            <ac:spMk id="2" creationId="{80C46512-2C4F-44DE-CC78-A89E645ABD99}"/>
          </ac:spMkLst>
        </pc:spChg>
        <pc:spChg chg="del">
          <ac:chgData name="Zora Pardyová" userId="9c4691d969244164" providerId="LiveId" clId="{6906D411-D93F-40E6-9BE6-063C8A8C4192}" dt="2024-04-23T12:29:00.832" v="2373" actId="26606"/>
          <ac:spMkLst>
            <pc:docMk/>
            <pc:sldMk cId="552713991" sldId="499"/>
            <ac:spMk id="4103" creationId="{42A4FC2C-047E-45A5-965D-8E1E3BF09BC6}"/>
          </ac:spMkLst>
        </pc:spChg>
        <pc:spChg chg="add">
          <ac:chgData name="Zora Pardyová" userId="9c4691d969244164" providerId="LiveId" clId="{6906D411-D93F-40E6-9BE6-063C8A8C4192}" dt="2024-04-23T12:29:00.832" v="2373" actId="26606"/>
          <ac:spMkLst>
            <pc:docMk/>
            <pc:sldMk cId="552713991" sldId="499"/>
            <ac:spMk id="5127" creationId="{42A4FC2C-047E-45A5-965D-8E1E3BF09BC6}"/>
          </ac:spMkLst>
        </pc:spChg>
        <pc:picChg chg="del">
          <ac:chgData name="Zora Pardyová" userId="9c4691d969244164" providerId="LiveId" clId="{6906D411-D93F-40E6-9BE6-063C8A8C4192}" dt="2024-04-23T12:28:57.354" v="2371" actId="478"/>
          <ac:picMkLst>
            <pc:docMk/>
            <pc:sldMk cId="552713991" sldId="499"/>
            <ac:picMk id="4098" creationId="{E4807A0B-DB40-D902-4EC5-A63D6BB247D4}"/>
          </ac:picMkLst>
        </pc:picChg>
        <pc:picChg chg="add mod ord">
          <ac:chgData name="Zora Pardyová" userId="9c4691d969244164" providerId="LiveId" clId="{6906D411-D93F-40E6-9BE6-063C8A8C4192}" dt="2024-04-23T12:29:00.832" v="2373" actId="26606"/>
          <ac:picMkLst>
            <pc:docMk/>
            <pc:sldMk cId="552713991" sldId="499"/>
            <ac:picMk id="5122" creationId="{2210CBB7-40B9-3FBE-1151-25BA37FBDFCA}"/>
          </ac:picMkLst>
        </pc:picChg>
      </pc:sldChg>
      <pc:sldChg chg="addSp delSp modSp add mod ord">
        <pc:chgData name="Zora Pardyová" userId="9c4691d969244164" providerId="LiveId" clId="{6906D411-D93F-40E6-9BE6-063C8A8C4192}" dt="2024-04-23T12:30:44.489" v="2384" actId="26606"/>
        <pc:sldMkLst>
          <pc:docMk/>
          <pc:sldMk cId="2784682092" sldId="500"/>
        </pc:sldMkLst>
        <pc:spChg chg="del">
          <ac:chgData name="Zora Pardyová" userId="9c4691d969244164" providerId="LiveId" clId="{6906D411-D93F-40E6-9BE6-063C8A8C4192}" dt="2024-04-23T12:30:44.489" v="2384" actId="26606"/>
          <ac:spMkLst>
            <pc:docMk/>
            <pc:sldMk cId="2784682092" sldId="500"/>
            <ac:spMk id="10" creationId="{931C1D54-5C94-3A9D-2B04-A85E278109B2}"/>
          </ac:spMkLst>
        </pc:spChg>
        <pc:spChg chg="del">
          <ac:chgData name="Zora Pardyová" userId="9c4691d969244164" providerId="LiveId" clId="{6906D411-D93F-40E6-9BE6-063C8A8C4192}" dt="2024-04-23T12:30:44.489" v="2384" actId="26606"/>
          <ac:spMkLst>
            <pc:docMk/>
            <pc:sldMk cId="2784682092" sldId="500"/>
            <ac:spMk id="38" creationId="{51FE156F-AE27-E53D-1298-2CDA19FCF2C4}"/>
          </ac:spMkLst>
        </pc:spChg>
        <pc:spChg chg="del">
          <ac:chgData name="Zora Pardyová" userId="9c4691d969244164" providerId="LiveId" clId="{6906D411-D93F-40E6-9BE6-063C8A8C4192}" dt="2024-04-23T12:30:44.489" v="2384" actId="26606"/>
          <ac:spMkLst>
            <pc:docMk/>
            <pc:sldMk cId="2784682092" sldId="500"/>
            <ac:spMk id="39" creationId="{15BD28A7-CD1B-AEB8-F2CA-5FFAAF840082}"/>
          </ac:spMkLst>
        </pc:spChg>
        <pc:spChg chg="add">
          <ac:chgData name="Zora Pardyová" userId="9c4691d969244164" providerId="LiveId" clId="{6906D411-D93F-40E6-9BE6-063C8A8C4192}" dt="2024-04-23T12:30:44.489" v="2384" actId="26606"/>
          <ac:spMkLst>
            <pc:docMk/>
            <pc:sldMk cId="2784682092" sldId="500"/>
            <ac:spMk id="7175" creationId="{42A4FC2C-047E-45A5-965D-8E1E3BF09BC6}"/>
          </ac:spMkLst>
        </pc:spChg>
        <pc:picChg chg="add mod ord">
          <ac:chgData name="Zora Pardyová" userId="9c4691d969244164" providerId="LiveId" clId="{6906D411-D93F-40E6-9BE6-063C8A8C4192}" dt="2024-04-23T12:30:44.489" v="2384" actId="26606"/>
          <ac:picMkLst>
            <pc:docMk/>
            <pc:sldMk cId="2784682092" sldId="500"/>
            <ac:picMk id="7170" creationId="{0D694D73-67C8-4748-B546-F3D22D91CC57}"/>
          </ac:picMkLst>
        </pc:picChg>
      </pc:sldChg>
      <pc:sldChg chg="add ord">
        <pc:chgData name="Zora Pardyová" userId="9c4691d969244164" providerId="LiveId" clId="{6906D411-D93F-40E6-9BE6-063C8A8C4192}" dt="2024-05-07T10:29:32.678" v="3494"/>
        <pc:sldMkLst>
          <pc:docMk/>
          <pc:sldMk cId="3805552581" sldId="501"/>
        </pc:sldMkLst>
      </pc:sldChg>
      <pc:sldChg chg="modSp new del mod ord">
        <pc:chgData name="Zora Pardyová" userId="9c4691d969244164" providerId="LiveId" clId="{6906D411-D93F-40E6-9BE6-063C8A8C4192}" dt="2024-06-05T16:16:38.040" v="3664" actId="2696"/>
        <pc:sldMkLst>
          <pc:docMk/>
          <pc:sldMk cId="1434453817" sldId="502"/>
        </pc:sldMkLst>
        <pc:spChg chg="mod">
          <ac:chgData name="Zora Pardyová" userId="9c4691d969244164" providerId="LiveId" clId="{6906D411-D93F-40E6-9BE6-063C8A8C4192}" dt="2024-04-25T07:52:25.964" v="2899" actId="122"/>
          <ac:spMkLst>
            <pc:docMk/>
            <pc:sldMk cId="1434453817" sldId="502"/>
            <ac:spMk id="2" creationId="{2E54CA66-8E04-FC31-00E8-7D5A886C7C99}"/>
          </ac:spMkLst>
        </pc:spChg>
        <pc:spChg chg="mod">
          <ac:chgData name="Zora Pardyová" userId="9c4691d969244164" providerId="LiveId" clId="{6906D411-D93F-40E6-9BE6-063C8A8C4192}" dt="2024-05-07T10:18:37.353" v="3408" actId="5793"/>
          <ac:spMkLst>
            <pc:docMk/>
            <pc:sldMk cId="1434453817" sldId="502"/>
            <ac:spMk id="3" creationId="{CEA6BA68-6B9C-946A-570F-DB80C9C12D84}"/>
          </ac:spMkLst>
        </pc:spChg>
      </pc:sldChg>
      <pc:sldChg chg="addSp delSp modSp add mod ord">
        <pc:chgData name="Zora Pardyová" userId="9c4691d969244164" providerId="LiveId" clId="{6906D411-D93F-40E6-9BE6-063C8A8C4192}" dt="2024-06-05T16:36:59.033" v="4002" actId="113"/>
        <pc:sldMkLst>
          <pc:docMk/>
          <pc:sldMk cId="2181854455" sldId="503"/>
        </pc:sldMkLst>
        <pc:spChg chg="add mod">
          <ac:chgData name="Zora Pardyová" userId="9c4691d969244164" providerId="LiveId" clId="{6906D411-D93F-40E6-9BE6-063C8A8C4192}" dt="2024-06-05T16:36:59.033" v="4002" actId="113"/>
          <ac:spMkLst>
            <pc:docMk/>
            <pc:sldMk cId="2181854455" sldId="503"/>
            <ac:spMk id="2" creationId="{169D5187-BFBF-88B1-35B4-4A41C2A85A9C}"/>
          </ac:spMkLst>
        </pc:spChg>
        <pc:spChg chg="add mod">
          <ac:chgData name="Zora Pardyová" userId="9c4691d969244164" providerId="LiveId" clId="{6906D411-D93F-40E6-9BE6-063C8A8C4192}" dt="2024-06-05T16:21:19.883" v="3670" actId="255"/>
          <ac:spMkLst>
            <pc:docMk/>
            <pc:sldMk cId="2181854455" sldId="503"/>
            <ac:spMk id="3" creationId="{AFE9B8C1-0EB6-DA72-DA38-BC6392977242}"/>
          </ac:spMkLst>
        </pc:spChg>
        <pc:spChg chg="mod">
          <ac:chgData name="Zora Pardyová" userId="9c4691d969244164" providerId="LiveId" clId="{6906D411-D93F-40E6-9BE6-063C8A8C4192}" dt="2024-05-07T11:02:30.996" v="3565" actId="122"/>
          <ac:spMkLst>
            <pc:docMk/>
            <pc:sldMk cId="2181854455" sldId="503"/>
            <ac:spMk id="5" creationId="{F6D46387-2C88-6012-23F2-9FB4348149D6}"/>
          </ac:spMkLst>
        </pc:spChg>
        <pc:spChg chg="del">
          <ac:chgData name="Zora Pardyová" userId="9c4691d969244164" providerId="LiveId" clId="{6906D411-D93F-40E6-9BE6-063C8A8C4192}" dt="2024-05-06T11:18:11.212" v="3372" actId="21"/>
          <ac:spMkLst>
            <pc:docMk/>
            <pc:sldMk cId="2181854455" sldId="503"/>
            <ac:spMk id="7" creationId="{888B0407-4FC5-6275-95DC-C0BE490923D4}"/>
          </ac:spMkLst>
        </pc:spChg>
        <pc:spChg chg="del">
          <ac:chgData name="Zora Pardyová" userId="9c4691d969244164" providerId="LiveId" clId="{6906D411-D93F-40E6-9BE6-063C8A8C4192}" dt="2024-05-06T10:25:13.168" v="3226" actId="21"/>
          <ac:spMkLst>
            <pc:docMk/>
            <pc:sldMk cId="2181854455" sldId="503"/>
            <ac:spMk id="9" creationId="{53F6273D-878C-7239-9E64-491D26090146}"/>
          </ac:spMkLst>
        </pc:spChg>
        <pc:picChg chg="del">
          <ac:chgData name="Zora Pardyová" userId="9c4691d969244164" providerId="LiveId" clId="{6906D411-D93F-40E6-9BE6-063C8A8C4192}" dt="2024-05-06T10:23:19.618" v="3215" actId="478"/>
          <ac:picMkLst>
            <pc:docMk/>
            <pc:sldMk cId="2181854455" sldId="503"/>
            <ac:picMk id="4" creationId="{1792C514-DC8F-3DFC-110D-CB45EF056C04}"/>
          </ac:picMkLst>
        </pc:picChg>
        <pc:picChg chg="add mod">
          <ac:chgData name="Zora Pardyová" userId="9c4691d969244164" providerId="LiveId" clId="{6906D411-D93F-40E6-9BE6-063C8A8C4192}" dt="2024-06-05T16:21:34.459" v="3673" actId="14100"/>
          <ac:picMkLst>
            <pc:docMk/>
            <pc:sldMk cId="2181854455" sldId="503"/>
            <ac:picMk id="4" creationId="{D5E392C9-2454-7C5E-BA3F-07993290DC0B}"/>
          </ac:picMkLst>
        </pc:picChg>
      </pc:sldChg>
      <pc:sldChg chg="addSp delSp modSp add mod ord">
        <pc:chgData name="Zora Pardyová" userId="9c4691d969244164" providerId="LiveId" clId="{6906D411-D93F-40E6-9BE6-063C8A8C4192}" dt="2024-06-05T16:37:16.257" v="4003" actId="113"/>
        <pc:sldMkLst>
          <pc:docMk/>
          <pc:sldMk cId="2702006542" sldId="504"/>
        </pc:sldMkLst>
        <pc:spChg chg="add mod">
          <ac:chgData name="Zora Pardyová" userId="9c4691d969244164" providerId="LiveId" clId="{6906D411-D93F-40E6-9BE6-063C8A8C4192}" dt="2024-06-05T16:37:16.257" v="4003" actId="113"/>
          <ac:spMkLst>
            <pc:docMk/>
            <pc:sldMk cId="2702006542" sldId="504"/>
            <ac:spMk id="3" creationId="{B70D1ADC-A5CC-B6A7-A216-33746FAD303B}"/>
          </ac:spMkLst>
        </pc:spChg>
        <pc:spChg chg="del">
          <ac:chgData name="Zora Pardyová" userId="9c4691d969244164" providerId="LiveId" clId="{6906D411-D93F-40E6-9BE6-063C8A8C4192}" dt="2024-05-07T10:24:16.175" v="3441" actId="21"/>
          <ac:spMkLst>
            <pc:docMk/>
            <pc:sldMk cId="2702006542" sldId="504"/>
            <ac:spMk id="7" creationId="{0F67D022-DB9B-DDBA-CDAE-9D684050DACF}"/>
          </ac:spMkLst>
        </pc:spChg>
        <pc:spChg chg="add mod">
          <ac:chgData name="Zora Pardyová" userId="9c4691d969244164" providerId="LiveId" clId="{6906D411-D93F-40E6-9BE6-063C8A8C4192}" dt="2024-05-07T10:26:16.045" v="3480" actId="122"/>
          <ac:spMkLst>
            <pc:docMk/>
            <pc:sldMk cId="2702006542" sldId="504"/>
            <ac:spMk id="9" creationId="{E88D878E-5D8B-DAAF-77D3-F247E7A703AD}"/>
          </ac:spMkLst>
        </pc:spChg>
        <pc:picChg chg="del">
          <ac:chgData name="Zora Pardyová" userId="9c4691d969244164" providerId="LiveId" clId="{6906D411-D93F-40E6-9BE6-063C8A8C4192}" dt="2024-05-07T10:24:10.182" v="3440" actId="478"/>
          <ac:picMkLst>
            <pc:docMk/>
            <pc:sldMk cId="2702006542" sldId="504"/>
            <ac:picMk id="4" creationId="{6EA4F927-C056-6977-2D0C-B352C84ECE2F}"/>
          </ac:picMkLst>
        </pc:picChg>
      </pc:sldChg>
      <pc:sldChg chg="delSp modSp add del mod">
        <pc:chgData name="Zora Pardyová" userId="9c4691d969244164" providerId="LiveId" clId="{6906D411-D93F-40E6-9BE6-063C8A8C4192}" dt="2024-05-07T10:23:32.714" v="3438" actId="2696"/>
        <pc:sldMkLst>
          <pc:docMk/>
          <pc:sldMk cId="3331572624" sldId="504"/>
        </pc:sldMkLst>
        <pc:spChg chg="mod">
          <ac:chgData name="Zora Pardyová" userId="9c4691d969244164" providerId="LiveId" clId="{6906D411-D93F-40E6-9BE6-063C8A8C4192}" dt="2024-05-06T11:19:00.381" v="3385" actId="21"/>
          <ac:spMkLst>
            <pc:docMk/>
            <pc:sldMk cId="3331572624" sldId="504"/>
            <ac:spMk id="3" creationId="{AFE9B8C1-0EB6-DA72-DA38-BC6392977242}"/>
          </ac:spMkLst>
        </pc:spChg>
        <pc:spChg chg="mod">
          <ac:chgData name="Zora Pardyová" userId="9c4691d969244164" providerId="LiveId" clId="{6906D411-D93F-40E6-9BE6-063C8A8C4192}" dt="2024-05-06T10:30:22.229" v="3263" actId="20577"/>
          <ac:spMkLst>
            <pc:docMk/>
            <pc:sldMk cId="3331572624" sldId="504"/>
            <ac:spMk id="5" creationId="{F6D46387-2C88-6012-23F2-9FB4348149D6}"/>
          </ac:spMkLst>
        </pc:spChg>
        <pc:spChg chg="del">
          <ac:chgData name="Zora Pardyová" userId="9c4691d969244164" providerId="LiveId" clId="{6906D411-D93F-40E6-9BE6-063C8A8C4192}" dt="2024-05-06T10:36:35.810" v="3350" actId="21"/>
          <ac:spMkLst>
            <pc:docMk/>
            <pc:sldMk cId="3331572624" sldId="504"/>
            <ac:spMk id="7" creationId="{888B0407-4FC5-6275-95DC-C0BE490923D4}"/>
          </ac:spMkLst>
        </pc:spChg>
      </pc:sldChg>
      <pc:sldChg chg="addSp delSp add del setBg delDesignElem">
        <pc:chgData name="Zora Pardyová" userId="9c4691d969244164" providerId="LiveId" clId="{6906D411-D93F-40E6-9BE6-063C8A8C4192}" dt="2024-06-05T16:56:04.250" v="4298"/>
        <pc:sldMkLst>
          <pc:docMk/>
          <pc:sldMk cId="466359135" sldId="505"/>
        </pc:sldMkLst>
        <pc:spChg chg="add del">
          <ac:chgData name="Zora Pardyová" userId="9c4691d969244164" providerId="LiveId" clId="{6906D411-D93F-40E6-9BE6-063C8A8C4192}" dt="2024-06-05T16:56:04.250" v="4298"/>
          <ac:spMkLst>
            <pc:docMk/>
            <pc:sldMk cId="466359135" sldId="505"/>
            <ac:spMk id="38" creationId="{16B71EB5-290C-F2A9-0712-6E4A7ADA18AF}"/>
          </ac:spMkLst>
        </pc:spChg>
        <pc:spChg chg="add del">
          <ac:chgData name="Zora Pardyová" userId="9c4691d969244164" providerId="LiveId" clId="{6906D411-D93F-40E6-9BE6-063C8A8C4192}" dt="2024-06-05T16:56:04.250" v="4298"/>
          <ac:spMkLst>
            <pc:docMk/>
            <pc:sldMk cId="466359135" sldId="505"/>
            <ac:spMk id="39" creationId="{0595A5ED-711C-26BE-AEF2-F27F62139892}"/>
          </ac:spMkLst>
        </pc:spChg>
      </pc:sldChg>
      <pc:sldChg chg="addSp delSp modSp add mod">
        <pc:chgData name="Zora Pardyová" userId="9c4691d969244164" providerId="LiveId" clId="{6906D411-D93F-40E6-9BE6-063C8A8C4192}" dt="2024-06-05T16:57:15.020" v="4316" actId="1076"/>
        <pc:sldMkLst>
          <pc:docMk/>
          <pc:sldMk cId="1018733079" sldId="505"/>
        </pc:sldMkLst>
        <pc:spChg chg="add del mod">
          <ac:chgData name="Zora Pardyová" userId="9c4691d969244164" providerId="LiveId" clId="{6906D411-D93F-40E6-9BE6-063C8A8C4192}" dt="2024-06-05T16:56:35.337" v="4304"/>
          <ac:spMkLst>
            <pc:docMk/>
            <pc:sldMk cId="1018733079" sldId="505"/>
            <ac:spMk id="3" creationId="{44A2C9C1-0DCC-E762-71F8-8DF298C86874}"/>
          </ac:spMkLst>
        </pc:spChg>
        <pc:spChg chg="mod">
          <ac:chgData name="Zora Pardyová" userId="9c4691d969244164" providerId="LiveId" clId="{6906D411-D93F-40E6-9BE6-063C8A8C4192}" dt="2024-06-05T16:57:15.020" v="4316" actId="1076"/>
          <ac:spMkLst>
            <pc:docMk/>
            <pc:sldMk cId="1018733079" sldId="505"/>
            <ac:spMk id="7" creationId="{397C7A2F-14BB-002F-816E-44C537A4038D}"/>
          </ac:spMkLst>
        </pc:spChg>
        <pc:spChg chg="del">
          <ac:chgData name="Zora Pardyová" userId="9c4691d969244164" providerId="LiveId" clId="{6906D411-D93F-40E6-9BE6-063C8A8C4192}" dt="2024-06-05T16:56:13.157" v="4300" actId="21"/>
          <ac:spMkLst>
            <pc:docMk/>
            <pc:sldMk cId="1018733079" sldId="505"/>
            <ac:spMk id="10" creationId="{49768A05-2228-2A9A-3DCC-153E73DE8FA2}"/>
          </ac:spMkLst>
        </pc:spChg>
        <pc:picChg chg="del">
          <ac:chgData name="Zora Pardyová" userId="9c4691d969244164" providerId="LiveId" clId="{6906D411-D93F-40E6-9BE6-063C8A8C4192}" dt="2024-06-05T16:56:15.668" v="4301" actId="21"/>
          <ac:picMkLst>
            <pc:docMk/>
            <pc:sldMk cId="1018733079" sldId="505"/>
            <ac:picMk id="4" creationId="{48F83127-8777-FF57-D8AA-AC0DDFD1955E}"/>
          </ac:picMkLst>
        </pc:picChg>
        <pc:picChg chg="add mod">
          <ac:chgData name="Zora Pardyová" userId="9c4691d969244164" providerId="LiveId" clId="{6906D411-D93F-40E6-9BE6-063C8A8C4192}" dt="2024-06-05T16:56:20.347" v="4303"/>
          <ac:picMkLst>
            <pc:docMk/>
            <pc:sldMk cId="1018733079" sldId="505"/>
            <ac:picMk id="5" creationId="{48F83127-8777-FF57-D8AA-AC0DDFD1955E}"/>
          </ac:picMkLst>
        </pc:picChg>
        <pc:picChg chg="add mod">
          <ac:chgData name="Zora Pardyová" userId="9c4691d969244164" providerId="LiveId" clId="{6906D411-D93F-40E6-9BE6-063C8A8C4192}" dt="2024-06-05T16:57:04.856" v="4313" actId="14100"/>
          <ac:picMkLst>
            <pc:docMk/>
            <pc:sldMk cId="1018733079" sldId="505"/>
            <ac:picMk id="1026" creationId="{CC52BC9D-7677-9CD4-D562-971B3D04F521}"/>
          </ac:picMkLst>
        </pc:picChg>
      </pc:sldChg>
      <pc:sldChg chg="addSp delSp modSp add del mod setBg addAnim">
        <pc:chgData name="Zora Pardyová" userId="9c4691d969244164" providerId="LiveId" clId="{6906D411-D93F-40E6-9BE6-063C8A8C4192}" dt="2024-05-13T10:02:53.837" v="3587" actId="2696"/>
        <pc:sldMkLst>
          <pc:docMk/>
          <pc:sldMk cId="2311345052" sldId="505"/>
        </pc:sldMkLst>
        <pc:spChg chg="del">
          <ac:chgData name="Zora Pardyová" userId="9c4691d969244164" providerId="LiveId" clId="{6906D411-D93F-40E6-9BE6-063C8A8C4192}" dt="2024-05-07T10:30:48.654" v="3497" actId="21"/>
          <ac:spMkLst>
            <pc:docMk/>
            <pc:sldMk cId="2311345052" sldId="505"/>
            <ac:spMk id="2" creationId="{83570170-DB1E-307A-BA06-7BC761A0F404}"/>
          </ac:spMkLst>
        </pc:spChg>
        <pc:spChg chg="mod ord">
          <ac:chgData name="Zora Pardyová" userId="9c4691d969244164" providerId="LiveId" clId="{6906D411-D93F-40E6-9BE6-063C8A8C4192}" dt="2024-05-07T10:34:15.158" v="3507" actId="26606"/>
          <ac:spMkLst>
            <pc:docMk/>
            <pc:sldMk cId="2311345052" sldId="505"/>
            <ac:spMk id="6" creationId="{36BCF712-1DBF-5F1F-70C4-D5F6A64106DF}"/>
          </ac:spMkLst>
        </pc:spChg>
        <pc:spChg chg="mod">
          <ac:chgData name="Zora Pardyová" userId="9c4691d969244164" providerId="LiveId" clId="{6906D411-D93F-40E6-9BE6-063C8A8C4192}" dt="2024-05-07T10:34:15.158" v="3507" actId="26606"/>
          <ac:spMkLst>
            <pc:docMk/>
            <pc:sldMk cId="2311345052" sldId="505"/>
            <ac:spMk id="7" creationId="{35D89761-1387-03A1-CA6B-FA33F370904F}"/>
          </ac:spMkLst>
        </pc:spChg>
        <pc:spChg chg="mod ord">
          <ac:chgData name="Zora Pardyová" userId="9c4691d969244164" providerId="LiveId" clId="{6906D411-D93F-40E6-9BE6-063C8A8C4192}" dt="2024-05-07T10:34:15.158" v="3507" actId="26606"/>
          <ac:spMkLst>
            <pc:docMk/>
            <pc:sldMk cId="2311345052" sldId="505"/>
            <ac:spMk id="8" creationId="{AD24EB57-DF40-B338-C5CC-F702C4FF9842}"/>
          </ac:spMkLst>
        </pc:spChg>
        <pc:spChg chg="add del">
          <ac:chgData name="Zora Pardyová" userId="9c4691d969244164" providerId="LiveId" clId="{6906D411-D93F-40E6-9BE6-063C8A8C4192}" dt="2024-05-07T10:33:35.567" v="3501" actId="26606"/>
          <ac:spMkLst>
            <pc:docMk/>
            <pc:sldMk cId="2311345052" sldId="505"/>
            <ac:spMk id="38" creationId="{D582371C-AE87-9FCA-B036-91EA8159368F}"/>
          </ac:spMkLst>
        </pc:spChg>
        <pc:spChg chg="add del">
          <ac:chgData name="Zora Pardyová" userId="9c4691d969244164" providerId="LiveId" clId="{6906D411-D93F-40E6-9BE6-063C8A8C4192}" dt="2024-05-07T10:33:35.567" v="3501" actId="26606"/>
          <ac:spMkLst>
            <pc:docMk/>
            <pc:sldMk cId="2311345052" sldId="505"/>
            <ac:spMk id="39" creationId="{2A5C05FA-D306-4AB2-3772-238F7E5F6D11}"/>
          </ac:spMkLst>
        </pc:spChg>
        <pc:spChg chg="add del">
          <ac:chgData name="Zora Pardyová" userId="9c4691d969244164" providerId="LiveId" clId="{6906D411-D93F-40E6-9BE6-063C8A8C4192}" dt="2024-05-07T10:33:35.520" v="3500" actId="26606"/>
          <ac:spMkLst>
            <pc:docMk/>
            <pc:sldMk cId="2311345052" sldId="505"/>
            <ac:spMk id="44" creationId="{DF05ACD0-FF4A-4F8F-B5C5-6A4EBD0D1B38}"/>
          </ac:spMkLst>
        </pc:spChg>
        <pc:spChg chg="add del">
          <ac:chgData name="Zora Pardyová" userId="9c4691d969244164" providerId="LiveId" clId="{6906D411-D93F-40E6-9BE6-063C8A8C4192}" dt="2024-05-07T10:33:35.520" v="3500" actId="26606"/>
          <ac:spMkLst>
            <pc:docMk/>
            <pc:sldMk cId="2311345052" sldId="505"/>
            <ac:spMk id="46" creationId="{4C9AFA28-B5ED-4346-9AF7-68A157F16C7E}"/>
          </ac:spMkLst>
        </pc:spChg>
        <pc:spChg chg="add del">
          <ac:chgData name="Zora Pardyová" userId="9c4691d969244164" providerId="LiveId" clId="{6906D411-D93F-40E6-9BE6-063C8A8C4192}" dt="2024-05-07T10:34:15.158" v="3507" actId="26606"/>
          <ac:spMkLst>
            <pc:docMk/>
            <pc:sldMk cId="2311345052" sldId="505"/>
            <ac:spMk id="49" creationId="{27427488-068E-4B55-AC8D-CD070B8CD46D}"/>
          </ac:spMkLst>
        </pc:spChg>
        <pc:spChg chg="add del">
          <ac:chgData name="Zora Pardyová" userId="9c4691d969244164" providerId="LiveId" clId="{6906D411-D93F-40E6-9BE6-063C8A8C4192}" dt="2024-05-07T10:34:15.158" v="3507" actId="26606"/>
          <ac:spMkLst>
            <pc:docMk/>
            <pc:sldMk cId="2311345052" sldId="505"/>
            <ac:spMk id="50" creationId="{7E13C525-8EE3-4288-848F-C9B2A174F22B}"/>
          </ac:spMkLst>
        </pc:spChg>
        <pc:spChg chg="add del">
          <ac:chgData name="Zora Pardyová" userId="9c4691d969244164" providerId="LiveId" clId="{6906D411-D93F-40E6-9BE6-063C8A8C4192}" dt="2024-05-07T10:34:15.158" v="3507" actId="26606"/>
          <ac:spMkLst>
            <pc:docMk/>
            <pc:sldMk cId="2311345052" sldId="505"/>
            <ac:spMk id="52" creationId="{A20AF199-99C2-4569-9CAF-24514AE5E82A}"/>
          </ac:spMkLst>
        </pc:spChg>
        <pc:spChg chg="add">
          <ac:chgData name="Zora Pardyová" userId="9c4691d969244164" providerId="LiveId" clId="{6906D411-D93F-40E6-9BE6-063C8A8C4192}" dt="2024-05-07T10:34:15.158" v="3507" actId="26606"/>
          <ac:spMkLst>
            <pc:docMk/>
            <pc:sldMk cId="2311345052" sldId="505"/>
            <ac:spMk id="57" creationId="{32E62931-8EB4-42BB-BAAB-D8757BE66D8E}"/>
          </ac:spMkLst>
        </pc:spChg>
        <pc:grpChg chg="add del">
          <ac:chgData name="Zora Pardyová" userId="9c4691d969244164" providerId="LiveId" clId="{6906D411-D93F-40E6-9BE6-063C8A8C4192}" dt="2024-05-07T10:34:15.158" v="3507" actId="26606"/>
          <ac:grpSpMkLst>
            <pc:docMk/>
            <pc:sldMk cId="2311345052" sldId="505"/>
            <ac:grpSpMk id="51" creationId="{D77C2DC4-03FC-4BF3-9F66-E9A3066EE468}"/>
          </ac:grpSpMkLst>
        </pc:grpChg>
        <pc:picChg chg="add mod">
          <ac:chgData name="Zora Pardyová" userId="9c4691d969244164" providerId="LiveId" clId="{6906D411-D93F-40E6-9BE6-063C8A8C4192}" dt="2024-05-07T10:34:15.158" v="3507" actId="26606"/>
          <ac:picMkLst>
            <pc:docMk/>
            <pc:sldMk cId="2311345052" sldId="505"/>
            <ac:picMk id="4" creationId="{E0039F18-5E71-8EB2-ECED-3F6029FEE3D8}"/>
          </ac:picMkLst>
        </pc:picChg>
        <pc:picChg chg="del">
          <ac:chgData name="Zora Pardyová" userId="9c4691d969244164" providerId="LiveId" clId="{6906D411-D93F-40E6-9BE6-063C8A8C4192}" dt="2024-05-07T10:30:44.726" v="3496" actId="478"/>
          <ac:picMkLst>
            <pc:docMk/>
            <pc:sldMk cId="2311345052" sldId="505"/>
            <ac:picMk id="10" creationId="{13DD65FA-2D46-D86B-08B2-44576CF8D6F8}"/>
          </ac:picMkLst>
        </pc:picChg>
      </pc:sldChg>
      <pc:sldChg chg="addSp delSp modSp add del mod ord">
        <pc:chgData name="Zora Pardyová" userId="9c4691d969244164" providerId="LiveId" clId="{6906D411-D93F-40E6-9BE6-063C8A8C4192}" dt="2024-05-13T10:03:04.520" v="3588" actId="2696"/>
        <pc:sldMkLst>
          <pc:docMk/>
          <pc:sldMk cId="2313883363" sldId="506"/>
        </pc:sldMkLst>
        <pc:spChg chg="del">
          <ac:chgData name="Zora Pardyová" userId="9c4691d969244164" providerId="LiveId" clId="{6906D411-D93F-40E6-9BE6-063C8A8C4192}" dt="2024-05-07T10:35:28.521" v="3517" actId="26606"/>
          <ac:spMkLst>
            <pc:docMk/>
            <pc:sldMk cId="2313883363" sldId="506"/>
            <ac:spMk id="57" creationId="{32E62931-8EB4-42BB-BAAB-D8757BE66D8E}"/>
          </ac:spMkLst>
        </pc:spChg>
        <pc:spChg chg="add">
          <ac:chgData name="Zora Pardyová" userId="9c4691d969244164" providerId="LiveId" clId="{6906D411-D93F-40E6-9BE6-063C8A8C4192}" dt="2024-05-07T10:35:28.521" v="3517" actId="26606"/>
          <ac:spMkLst>
            <pc:docMk/>
            <pc:sldMk cId="2313883363" sldId="506"/>
            <ac:spMk id="62" creationId="{32E62931-8EB4-42BB-BAAB-D8757BE66D8E}"/>
          </ac:spMkLst>
        </pc:spChg>
        <pc:picChg chg="add mod ord">
          <ac:chgData name="Zora Pardyová" userId="9c4691d969244164" providerId="LiveId" clId="{6906D411-D93F-40E6-9BE6-063C8A8C4192}" dt="2024-05-07T10:35:28.521" v="3517" actId="26606"/>
          <ac:picMkLst>
            <pc:docMk/>
            <pc:sldMk cId="2313883363" sldId="506"/>
            <ac:picMk id="3" creationId="{E6AB199F-3E37-DAF8-2A72-D28F48AF8DC8}"/>
          </ac:picMkLst>
        </pc:picChg>
        <pc:picChg chg="del">
          <ac:chgData name="Zora Pardyová" userId="9c4691d969244164" providerId="LiveId" clId="{6906D411-D93F-40E6-9BE6-063C8A8C4192}" dt="2024-05-07T10:34:41.106" v="3510" actId="21"/>
          <ac:picMkLst>
            <pc:docMk/>
            <pc:sldMk cId="2313883363" sldId="506"/>
            <ac:picMk id="4" creationId="{E0039F18-5E71-8EB2-ECED-3F6029FEE3D8}"/>
          </ac:picMkLst>
        </pc:picChg>
      </pc:sldChg>
      <pc:sldChg chg="addSp delSp modSp add del mod ord">
        <pc:chgData name="Zora Pardyová" userId="9c4691d969244164" providerId="LiveId" clId="{6906D411-D93F-40E6-9BE6-063C8A8C4192}" dt="2024-05-13T10:03:07.637" v="3589" actId="2696"/>
        <pc:sldMkLst>
          <pc:docMk/>
          <pc:sldMk cId="2275418401" sldId="507"/>
        </pc:sldMkLst>
        <pc:spChg chg="del">
          <ac:chgData name="Zora Pardyová" userId="9c4691d969244164" providerId="LiveId" clId="{6906D411-D93F-40E6-9BE6-063C8A8C4192}" dt="2024-05-07T10:35:53.740" v="3519" actId="26606"/>
          <ac:spMkLst>
            <pc:docMk/>
            <pc:sldMk cId="2275418401" sldId="507"/>
            <ac:spMk id="57" creationId="{32E62931-8EB4-42BB-BAAB-D8757BE66D8E}"/>
          </ac:spMkLst>
        </pc:spChg>
        <pc:spChg chg="add">
          <ac:chgData name="Zora Pardyová" userId="9c4691d969244164" providerId="LiveId" clId="{6906D411-D93F-40E6-9BE6-063C8A8C4192}" dt="2024-05-07T10:35:53.740" v="3519" actId="26606"/>
          <ac:spMkLst>
            <pc:docMk/>
            <pc:sldMk cId="2275418401" sldId="507"/>
            <ac:spMk id="62" creationId="{32E62931-8EB4-42BB-BAAB-D8757BE66D8E}"/>
          </ac:spMkLst>
        </pc:spChg>
        <pc:picChg chg="add mod ord">
          <ac:chgData name="Zora Pardyová" userId="9c4691d969244164" providerId="LiveId" clId="{6906D411-D93F-40E6-9BE6-063C8A8C4192}" dt="2024-05-07T10:35:56.528" v="3520" actId="27614"/>
          <ac:picMkLst>
            <pc:docMk/>
            <pc:sldMk cId="2275418401" sldId="507"/>
            <ac:picMk id="3" creationId="{4F67012E-262D-B5D0-E841-23946B80CE04}"/>
          </ac:picMkLst>
        </pc:picChg>
        <pc:picChg chg="del">
          <ac:chgData name="Zora Pardyová" userId="9c4691d969244164" providerId="LiveId" clId="{6906D411-D93F-40E6-9BE6-063C8A8C4192}" dt="2024-05-07T10:35:21.351" v="3514" actId="478"/>
          <ac:picMkLst>
            <pc:docMk/>
            <pc:sldMk cId="2275418401" sldId="507"/>
            <ac:picMk id="4" creationId="{E0039F18-5E71-8EB2-ECED-3F6029FEE3D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543A7-88D3-4EAE-B43C-2362CE7EAB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7CCE8-C2A9-4032-9C61-58C84C1CA54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/>
            <a:t>MORO</a:t>
          </a:r>
          <a:endParaRPr lang="en-US" dirty="0"/>
        </a:p>
      </dgm:t>
    </dgm:pt>
    <dgm:pt modelId="{BC82BF7E-E300-4048-A34F-82C4D981B458}" type="parTrans" cxnId="{B4D4CD57-BE63-4D7E-94CC-E8B383628A1A}">
      <dgm:prSet/>
      <dgm:spPr/>
      <dgm:t>
        <a:bodyPr/>
        <a:lstStyle/>
        <a:p>
          <a:endParaRPr lang="en-US"/>
        </a:p>
      </dgm:t>
    </dgm:pt>
    <dgm:pt modelId="{38E5A537-25B9-4E1D-A3BE-9A85B8FD8E8A}" type="sibTrans" cxnId="{B4D4CD57-BE63-4D7E-94CC-E8B383628A1A}">
      <dgm:prSet/>
      <dgm:spPr/>
      <dgm:t>
        <a:bodyPr/>
        <a:lstStyle/>
        <a:p>
          <a:endParaRPr lang="en-US"/>
        </a:p>
      </dgm:t>
    </dgm:pt>
    <dgm:pt modelId="{A7471A56-BE5B-4C89-AF28-E48509404F85}">
      <dgm:prSet/>
      <dgm:spPr/>
      <dgm:t>
        <a:bodyPr/>
        <a:lstStyle/>
        <a:p>
          <a:r>
            <a:rPr lang="cs-CZ" dirty="0"/>
            <a:t>Spinální </a:t>
          </a:r>
          <a:r>
            <a:rPr lang="cs-CZ" dirty="0" err="1"/>
            <a:t>galant</a:t>
          </a:r>
          <a:r>
            <a:rPr lang="cs-CZ" dirty="0"/>
            <a:t>.</a:t>
          </a:r>
          <a:endParaRPr lang="en-US" dirty="0"/>
        </a:p>
      </dgm:t>
    </dgm:pt>
    <dgm:pt modelId="{EF82E899-7A56-4D0D-BA8F-4E1D53AC1B84}" type="parTrans" cxnId="{89749473-42D3-4FC7-95E6-2AC01A33DC1B}">
      <dgm:prSet/>
      <dgm:spPr/>
      <dgm:t>
        <a:bodyPr/>
        <a:lstStyle/>
        <a:p>
          <a:endParaRPr lang="en-US"/>
        </a:p>
      </dgm:t>
    </dgm:pt>
    <dgm:pt modelId="{B1FF1B83-FECD-4CE3-AD4E-1B564F3AEDF3}" type="sibTrans" cxnId="{89749473-42D3-4FC7-95E6-2AC01A33DC1B}">
      <dgm:prSet/>
      <dgm:spPr/>
      <dgm:t>
        <a:bodyPr/>
        <a:lstStyle/>
        <a:p>
          <a:endParaRPr lang="en-US"/>
        </a:p>
      </dgm:t>
    </dgm:pt>
    <dgm:pt modelId="{853955B9-3B3D-4244-ADBC-64DC2B0987D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/>
            <a:t>ATŠR</a:t>
          </a:r>
          <a:endParaRPr lang="en-US" dirty="0"/>
        </a:p>
      </dgm:t>
    </dgm:pt>
    <dgm:pt modelId="{E418BF72-3AB7-48AC-ACBE-CA174CE18809}" type="parTrans" cxnId="{BA6F4185-9523-4E6F-A71F-A23C4BD22911}">
      <dgm:prSet/>
      <dgm:spPr/>
      <dgm:t>
        <a:bodyPr/>
        <a:lstStyle/>
        <a:p>
          <a:endParaRPr lang="en-US"/>
        </a:p>
      </dgm:t>
    </dgm:pt>
    <dgm:pt modelId="{8A590ED8-66B0-4227-82FC-F8D233632515}" type="sibTrans" cxnId="{BA6F4185-9523-4E6F-A71F-A23C4BD22911}">
      <dgm:prSet/>
      <dgm:spPr/>
      <dgm:t>
        <a:bodyPr/>
        <a:lstStyle/>
        <a:p>
          <a:endParaRPr lang="en-US"/>
        </a:p>
      </dgm:t>
    </dgm:pt>
    <dgm:pt modelId="{0730268C-4284-4A67-9E47-D3C0BE2F414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/>
            <a:t>STŠR</a:t>
          </a:r>
          <a:endParaRPr lang="en-US" dirty="0"/>
        </a:p>
      </dgm:t>
    </dgm:pt>
    <dgm:pt modelId="{43FF532F-A5EA-442D-BB1D-A9CB361DD35F}" type="parTrans" cxnId="{A168A344-67E0-4044-8DF3-690EE72FB89B}">
      <dgm:prSet/>
      <dgm:spPr/>
      <dgm:t>
        <a:bodyPr/>
        <a:lstStyle/>
        <a:p>
          <a:endParaRPr lang="en-US"/>
        </a:p>
      </dgm:t>
    </dgm:pt>
    <dgm:pt modelId="{680CE4C9-4BFB-4939-A08F-EE6927587544}" type="sibTrans" cxnId="{A168A344-67E0-4044-8DF3-690EE72FB89B}">
      <dgm:prSet/>
      <dgm:spPr/>
      <dgm:t>
        <a:bodyPr/>
        <a:lstStyle/>
        <a:p>
          <a:endParaRPr lang="en-US"/>
        </a:p>
      </dgm:t>
    </dgm:pt>
    <dgm:pt modelId="{21A33077-5218-4239-B30D-DCD7DC1C3C1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/>
            <a:t>TLR </a:t>
          </a:r>
          <a:endParaRPr lang="en-US" dirty="0"/>
        </a:p>
      </dgm:t>
    </dgm:pt>
    <dgm:pt modelId="{9E68A5C3-952F-4C47-B22B-BFF333B0D4AB}" type="parTrans" cxnId="{C59E0564-A6BE-45F0-B246-7620E2C39BE5}">
      <dgm:prSet/>
      <dgm:spPr/>
      <dgm:t>
        <a:bodyPr/>
        <a:lstStyle/>
        <a:p>
          <a:endParaRPr lang="en-US"/>
        </a:p>
      </dgm:t>
    </dgm:pt>
    <dgm:pt modelId="{3597CF00-AEB8-41E6-B8BB-BBDE61AB4B21}" type="sibTrans" cxnId="{C59E0564-A6BE-45F0-B246-7620E2C39BE5}">
      <dgm:prSet/>
      <dgm:spPr/>
      <dgm:t>
        <a:bodyPr/>
        <a:lstStyle/>
        <a:p>
          <a:endParaRPr lang="en-US"/>
        </a:p>
      </dgm:t>
    </dgm:pt>
    <dgm:pt modelId="{EC4CEE43-CA35-4E29-B5D8-E1CA871F0B06}">
      <dgm:prSet/>
      <dgm:spPr/>
      <dgm:t>
        <a:bodyPr/>
        <a:lstStyle/>
        <a:p>
          <a:r>
            <a:rPr lang="cs-CZ" dirty="0" err="1"/>
            <a:t>Landau</a:t>
          </a:r>
          <a:endParaRPr lang="en-US" dirty="0"/>
        </a:p>
      </dgm:t>
    </dgm:pt>
    <dgm:pt modelId="{59FD732E-FD1E-4841-A98B-01B46C61B95A}" type="parTrans" cxnId="{4F0D1D37-D470-4DC1-8DF2-C1D43B3ACB25}">
      <dgm:prSet/>
      <dgm:spPr/>
      <dgm:t>
        <a:bodyPr/>
        <a:lstStyle/>
        <a:p>
          <a:endParaRPr lang="en-US"/>
        </a:p>
      </dgm:t>
    </dgm:pt>
    <dgm:pt modelId="{5F4C4F13-8825-4B10-AACA-BAA780A23F10}" type="sibTrans" cxnId="{4F0D1D37-D470-4DC1-8DF2-C1D43B3ACB25}">
      <dgm:prSet/>
      <dgm:spPr/>
      <dgm:t>
        <a:bodyPr/>
        <a:lstStyle/>
        <a:p>
          <a:endParaRPr lang="en-US"/>
        </a:p>
      </dgm:t>
    </dgm:pt>
    <dgm:pt modelId="{9C5E3CFC-A346-45A5-94A0-89ADEF74168A}">
      <dgm:prSet/>
      <dgm:spPr/>
      <dgm:t>
        <a:bodyPr/>
        <a:lstStyle/>
        <a:p>
          <a:r>
            <a:rPr lang="cs-CZ" dirty="0"/>
            <a:t>Hledací</a:t>
          </a:r>
          <a:endParaRPr lang="en-US" dirty="0"/>
        </a:p>
      </dgm:t>
    </dgm:pt>
    <dgm:pt modelId="{C0CF9625-7E00-4504-95D7-6CFBC88CAFBE}" type="parTrans" cxnId="{13EC6D93-6CDB-4264-BE70-64855DAD9048}">
      <dgm:prSet/>
      <dgm:spPr/>
      <dgm:t>
        <a:bodyPr/>
        <a:lstStyle/>
        <a:p>
          <a:endParaRPr lang="cs-CZ"/>
        </a:p>
      </dgm:t>
    </dgm:pt>
    <dgm:pt modelId="{3D413FDB-6B4A-4259-8CC1-C3436E9AB475}" type="sibTrans" cxnId="{13EC6D93-6CDB-4264-BE70-64855DAD9048}">
      <dgm:prSet/>
      <dgm:spPr/>
      <dgm:t>
        <a:bodyPr/>
        <a:lstStyle/>
        <a:p>
          <a:endParaRPr lang="cs-CZ"/>
        </a:p>
      </dgm:t>
    </dgm:pt>
    <dgm:pt modelId="{ACFCAB48-3770-4112-BBAE-74B4E8DE44F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/>
            <a:t>Palmární</a:t>
          </a:r>
          <a:endParaRPr lang="en-US" dirty="0"/>
        </a:p>
      </dgm:t>
    </dgm:pt>
    <dgm:pt modelId="{651E6225-DE55-4B10-8AD2-69A16BDE4D80}" type="parTrans" cxnId="{3648D3D7-59ED-4123-A0AE-B5E216929790}">
      <dgm:prSet/>
      <dgm:spPr/>
      <dgm:t>
        <a:bodyPr/>
        <a:lstStyle/>
        <a:p>
          <a:endParaRPr lang="cs-CZ"/>
        </a:p>
      </dgm:t>
    </dgm:pt>
    <dgm:pt modelId="{8370ED3E-2B1E-4620-8291-292017981DFE}" type="sibTrans" cxnId="{3648D3D7-59ED-4123-A0AE-B5E216929790}">
      <dgm:prSet/>
      <dgm:spPr/>
      <dgm:t>
        <a:bodyPr/>
        <a:lstStyle/>
        <a:p>
          <a:endParaRPr lang="cs-CZ"/>
        </a:p>
      </dgm:t>
    </dgm:pt>
    <dgm:pt modelId="{CEEB685E-67D8-4236-9FBB-5DD4A93D02F5}">
      <dgm:prSet/>
      <dgm:spPr/>
      <dgm:t>
        <a:bodyPr/>
        <a:lstStyle/>
        <a:p>
          <a:r>
            <a:rPr lang="cs-CZ" dirty="0"/>
            <a:t>Sací</a:t>
          </a:r>
          <a:endParaRPr lang="en-US" dirty="0"/>
        </a:p>
      </dgm:t>
    </dgm:pt>
    <dgm:pt modelId="{992222E9-115E-4574-8D62-AAE6F8FF1B72}" type="parTrans" cxnId="{34B6B892-3E09-46C0-8010-820AF55FCBAD}">
      <dgm:prSet/>
      <dgm:spPr/>
      <dgm:t>
        <a:bodyPr/>
        <a:lstStyle/>
        <a:p>
          <a:endParaRPr lang="cs-CZ"/>
        </a:p>
      </dgm:t>
    </dgm:pt>
    <dgm:pt modelId="{019246B2-3240-42AE-97A8-973E561D2E10}" type="sibTrans" cxnId="{34B6B892-3E09-46C0-8010-820AF55FCBAD}">
      <dgm:prSet/>
      <dgm:spPr/>
      <dgm:t>
        <a:bodyPr/>
        <a:lstStyle/>
        <a:p>
          <a:endParaRPr lang="cs-CZ"/>
        </a:p>
      </dgm:t>
    </dgm:pt>
    <dgm:pt modelId="{BEB9AB07-29C1-4649-B731-455C6160673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/>
            <a:t>Plantární</a:t>
          </a:r>
          <a:endParaRPr lang="en-US" dirty="0"/>
        </a:p>
      </dgm:t>
    </dgm:pt>
    <dgm:pt modelId="{1D2545FF-E92E-4A68-8055-1DC2430A2979}" type="parTrans" cxnId="{E4206383-8592-4CA6-B63C-644AF1FC5635}">
      <dgm:prSet/>
      <dgm:spPr/>
      <dgm:t>
        <a:bodyPr/>
        <a:lstStyle/>
        <a:p>
          <a:endParaRPr lang="cs-CZ"/>
        </a:p>
      </dgm:t>
    </dgm:pt>
    <dgm:pt modelId="{E8441B06-C99C-47DF-AF7A-21D181AD4CA4}" type="sibTrans" cxnId="{E4206383-8592-4CA6-B63C-644AF1FC5635}">
      <dgm:prSet/>
      <dgm:spPr/>
      <dgm:t>
        <a:bodyPr/>
        <a:lstStyle/>
        <a:p>
          <a:endParaRPr lang="cs-CZ"/>
        </a:p>
      </dgm:t>
    </dgm:pt>
    <dgm:pt modelId="{55EA8FC8-230B-4BC7-AF72-3D65BA8B4191}" type="pres">
      <dgm:prSet presAssocID="{3C1543A7-88D3-4EAE-B43C-2362CE7EAB4B}" presName="diagram" presStyleCnt="0">
        <dgm:presLayoutVars>
          <dgm:dir/>
          <dgm:resizeHandles val="exact"/>
        </dgm:presLayoutVars>
      </dgm:prSet>
      <dgm:spPr/>
    </dgm:pt>
    <dgm:pt modelId="{AA0F7543-7E1E-4EFA-9198-ECEA36B66BCD}" type="pres">
      <dgm:prSet presAssocID="{5137CCE8-C2A9-4032-9C61-58C84C1CA548}" presName="node" presStyleLbl="node1" presStyleIdx="0" presStyleCnt="10">
        <dgm:presLayoutVars>
          <dgm:bulletEnabled val="1"/>
        </dgm:presLayoutVars>
      </dgm:prSet>
      <dgm:spPr/>
    </dgm:pt>
    <dgm:pt modelId="{9B1E7152-81B6-4691-B551-01E10ADC389F}" type="pres">
      <dgm:prSet presAssocID="{38E5A537-25B9-4E1D-A3BE-9A85B8FD8E8A}" presName="sibTrans" presStyleCnt="0"/>
      <dgm:spPr/>
    </dgm:pt>
    <dgm:pt modelId="{495107F5-1AD9-457A-B7D5-2B252443C9E5}" type="pres">
      <dgm:prSet presAssocID="{A7471A56-BE5B-4C89-AF28-E48509404F85}" presName="node" presStyleLbl="node1" presStyleIdx="1" presStyleCnt="10">
        <dgm:presLayoutVars>
          <dgm:bulletEnabled val="1"/>
        </dgm:presLayoutVars>
      </dgm:prSet>
      <dgm:spPr/>
    </dgm:pt>
    <dgm:pt modelId="{9371DB17-D757-4794-86F9-EED43554BBA9}" type="pres">
      <dgm:prSet presAssocID="{B1FF1B83-FECD-4CE3-AD4E-1B564F3AEDF3}" presName="sibTrans" presStyleCnt="0"/>
      <dgm:spPr/>
    </dgm:pt>
    <dgm:pt modelId="{A4131B4B-F461-4F90-83C3-448235109816}" type="pres">
      <dgm:prSet presAssocID="{853955B9-3B3D-4244-ADBC-64DC2B0987D9}" presName="node" presStyleLbl="node1" presStyleIdx="2" presStyleCnt="10">
        <dgm:presLayoutVars>
          <dgm:bulletEnabled val="1"/>
        </dgm:presLayoutVars>
      </dgm:prSet>
      <dgm:spPr/>
    </dgm:pt>
    <dgm:pt modelId="{AFABA642-AA6C-4714-85C5-BD13A1FDDB8A}" type="pres">
      <dgm:prSet presAssocID="{8A590ED8-66B0-4227-82FC-F8D233632515}" presName="sibTrans" presStyleCnt="0"/>
      <dgm:spPr/>
    </dgm:pt>
    <dgm:pt modelId="{0BB763DC-3D09-4EB9-B6CF-CFBE565052AA}" type="pres">
      <dgm:prSet presAssocID="{0730268C-4284-4A67-9E47-D3C0BE2F4143}" presName="node" presStyleLbl="node1" presStyleIdx="3" presStyleCnt="10">
        <dgm:presLayoutVars>
          <dgm:bulletEnabled val="1"/>
        </dgm:presLayoutVars>
      </dgm:prSet>
      <dgm:spPr/>
    </dgm:pt>
    <dgm:pt modelId="{D1FB4EDB-FB9A-42E1-B76C-23479573BFBB}" type="pres">
      <dgm:prSet presAssocID="{680CE4C9-4BFB-4939-A08F-EE6927587544}" presName="sibTrans" presStyleCnt="0"/>
      <dgm:spPr/>
    </dgm:pt>
    <dgm:pt modelId="{125DBA3A-CAA1-415B-BDD7-6773443D1758}" type="pres">
      <dgm:prSet presAssocID="{21A33077-5218-4239-B30D-DCD7DC1C3C1B}" presName="node" presStyleLbl="node1" presStyleIdx="4" presStyleCnt="10">
        <dgm:presLayoutVars>
          <dgm:bulletEnabled val="1"/>
        </dgm:presLayoutVars>
      </dgm:prSet>
      <dgm:spPr/>
    </dgm:pt>
    <dgm:pt modelId="{8427F3AC-995D-4AA7-B681-31FDB5D05754}" type="pres">
      <dgm:prSet presAssocID="{3597CF00-AEB8-41E6-B8BB-BBDE61AB4B21}" presName="sibTrans" presStyleCnt="0"/>
      <dgm:spPr/>
    </dgm:pt>
    <dgm:pt modelId="{A9AD19FE-46AF-4135-BBDC-E3FD2285D798}" type="pres">
      <dgm:prSet presAssocID="{EC4CEE43-CA35-4E29-B5D8-E1CA871F0B06}" presName="node" presStyleLbl="node1" presStyleIdx="5" presStyleCnt="10">
        <dgm:presLayoutVars>
          <dgm:bulletEnabled val="1"/>
        </dgm:presLayoutVars>
      </dgm:prSet>
      <dgm:spPr/>
    </dgm:pt>
    <dgm:pt modelId="{B8D0C94E-5B76-441D-AC40-839944137996}" type="pres">
      <dgm:prSet presAssocID="{5F4C4F13-8825-4B10-AACA-BAA780A23F10}" presName="sibTrans" presStyleCnt="0"/>
      <dgm:spPr/>
    </dgm:pt>
    <dgm:pt modelId="{BDA8C4AC-8084-4DB0-98AF-EFDAF4309107}" type="pres">
      <dgm:prSet presAssocID="{9C5E3CFC-A346-45A5-94A0-89ADEF74168A}" presName="node" presStyleLbl="node1" presStyleIdx="6" presStyleCnt="10">
        <dgm:presLayoutVars>
          <dgm:bulletEnabled val="1"/>
        </dgm:presLayoutVars>
      </dgm:prSet>
      <dgm:spPr/>
    </dgm:pt>
    <dgm:pt modelId="{AB1EEDA7-2CB9-4D97-8D0C-5DAD3585AFE9}" type="pres">
      <dgm:prSet presAssocID="{3D413FDB-6B4A-4259-8CC1-C3436E9AB475}" presName="sibTrans" presStyleCnt="0"/>
      <dgm:spPr/>
    </dgm:pt>
    <dgm:pt modelId="{A92C9341-B0D9-40E2-8639-BF200D482A64}" type="pres">
      <dgm:prSet presAssocID="{ACFCAB48-3770-4112-BBAE-74B4E8DE44F0}" presName="node" presStyleLbl="node1" presStyleIdx="7" presStyleCnt="10">
        <dgm:presLayoutVars>
          <dgm:bulletEnabled val="1"/>
        </dgm:presLayoutVars>
      </dgm:prSet>
      <dgm:spPr/>
    </dgm:pt>
    <dgm:pt modelId="{382C87A1-351C-4EB0-82DD-980CC3495A9D}" type="pres">
      <dgm:prSet presAssocID="{8370ED3E-2B1E-4620-8291-292017981DFE}" presName="sibTrans" presStyleCnt="0"/>
      <dgm:spPr/>
    </dgm:pt>
    <dgm:pt modelId="{CF5576C3-FCE9-4B53-BC4D-258B54A31BED}" type="pres">
      <dgm:prSet presAssocID="{CEEB685E-67D8-4236-9FBB-5DD4A93D02F5}" presName="node" presStyleLbl="node1" presStyleIdx="8" presStyleCnt="10">
        <dgm:presLayoutVars>
          <dgm:bulletEnabled val="1"/>
        </dgm:presLayoutVars>
      </dgm:prSet>
      <dgm:spPr/>
    </dgm:pt>
    <dgm:pt modelId="{D72D9AB7-8350-4589-945D-4082654CA515}" type="pres">
      <dgm:prSet presAssocID="{019246B2-3240-42AE-97A8-973E561D2E10}" presName="sibTrans" presStyleCnt="0"/>
      <dgm:spPr/>
    </dgm:pt>
    <dgm:pt modelId="{3693AB8F-F20B-4FAB-892E-9454A7E9C794}" type="pres">
      <dgm:prSet presAssocID="{BEB9AB07-29C1-4649-B731-455C61606732}" presName="node" presStyleLbl="node1" presStyleIdx="9" presStyleCnt="10">
        <dgm:presLayoutVars>
          <dgm:bulletEnabled val="1"/>
        </dgm:presLayoutVars>
      </dgm:prSet>
      <dgm:spPr/>
    </dgm:pt>
  </dgm:ptLst>
  <dgm:cxnLst>
    <dgm:cxn modelId="{C0F85505-1A9C-440B-BE8B-5D1EBAD97574}" type="presOf" srcId="{21A33077-5218-4239-B30D-DCD7DC1C3C1B}" destId="{125DBA3A-CAA1-415B-BDD7-6773443D1758}" srcOrd="0" destOrd="0" presId="urn:microsoft.com/office/officeart/2005/8/layout/default"/>
    <dgm:cxn modelId="{724C030F-DAD5-4CCE-A047-36B93AEF8A16}" type="presOf" srcId="{3C1543A7-88D3-4EAE-B43C-2362CE7EAB4B}" destId="{55EA8FC8-230B-4BC7-AF72-3D65BA8B4191}" srcOrd="0" destOrd="0" presId="urn:microsoft.com/office/officeart/2005/8/layout/default"/>
    <dgm:cxn modelId="{8BFB7E0F-B7BD-42CE-8DBF-9A1EC7125A7D}" type="presOf" srcId="{853955B9-3B3D-4244-ADBC-64DC2B0987D9}" destId="{A4131B4B-F461-4F90-83C3-448235109816}" srcOrd="0" destOrd="0" presId="urn:microsoft.com/office/officeart/2005/8/layout/default"/>
    <dgm:cxn modelId="{3CBD7D27-4DA5-4CEB-9115-91BD4910E87B}" type="presOf" srcId="{CEEB685E-67D8-4236-9FBB-5DD4A93D02F5}" destId="{CF5576C3-FCE9-4B53-BC4D-258B54A31BED}" srcOrd="0" destOrd="0" presId="urn:microsoft.com/office/officeart/2005/8/layout/default"/>
    <dgm:cxn modelId="{A125862C-F2EB-4FB4-81A8-DE6626D2D83D}" type="presOf" srcId="{BEB9AB07-29C1-4649-B731-455C61606732}" destId="{3693AB8F-F20B-4FAB-892E-9454A7E9C794}" srcOrd="0" destOrd="0" presId="urn:microsoft.com/office/officeart/2005/8/layout/default"/>
    <dgm:cxn modelId="{4F0D1D37-D470-4DC1-8DF2-C1D43B3ACB25}" srcId="{3C1543A7-88D3-4EAE-B43C-2362CE7EAB4B}" destId="{EC4CEE43-CA35-4E29-B5D8-E1CA871F0B06}" srcOrd="5" destOrd="0" parTransId="{59FD732E-FD1E-4841-A98B-01B46C61B95A}" sibTransId="{5F4C4F13-8825-4B10-AACA-BAA780A23F10}"/>
    <dgm:cxn modelId="{DD82615F-6800-40E0-86AF-BF5E26DDC799}" type="presOf" srcId="{9C5E3CFC-A346-45A5-94A0-89ADEF74168A}" destId="{BDA8C4AC-8084-4DB0-98AF-EFDAF4309107}" srcOrd="0" destOrd="0" presId="urn:microsoft.com/office/officeart/2005/8/layout/default"/>
    <dgm:cxn modelId="{C59E0564-A6BE-45F0-B246-7620E2C39BE5}" srcId="{3C1543A7-88D3-4EAE-B43C-2362CE7EAB4B}" destId="{21A33077-5218-4239-B30D-DCD7DC1C3C1B}" srcOrd="4" destOrd="0" parTransId="{9E68A5C3-952F-4C47-B22B-BFF333B0D4AB}" sibTransId="{3597CF00-AEB8-41E6-B8BB-BBDE61AB4B21}"/>
    <dgm:cxn modelId="{A168A344-67E0-4044-8DF3-690EE72FB89B}" srcId="{3C1543A7-88D3-4EAE-B43C-2362CE7EAB4B}" destId="{0730268C-4284-4A67-9E47-D3C0BE2F4143}" srcOrd="3" destOrd="0" parTransId="{43FF532F-A5EA-442D-BB1D-A9CB361DD35F}" sibTransId="{680CE4C9-4BFB-4939-A08F-EE6927587544}"/>
    <dgm:cxn modelId="{F1C7B44C-00F4-42FF-A621-62B9900C1836}" type="presOf" srcId="{EC4CEE43-CA35-4E29-B5D8-E1CA871F0B06}" destId="{A9AD19FE-46AF-4135-BBDC-E3FD2285D798}" srcOrd="0" destOrd="0" presId="urn:microsoft.com/office/officeart/2005/8/layout/default"/>
    <dgm:cxn modelId="{89749473-42D3-4FC7-95E6-2AC01A33DC1B}" srcId="{3C1543A7-88D3-4EAE-B43C-2362CE7EAB4B}" destId="{A7471A56-BE5B-4C89-AF28-E48509404F85}" srcOrd="1" destOrd="0" parTransId="{EF82E899-7A56-4D0D-BA8F-4E1D53AC1B84}" sibTransId="{B1FF1B83-FECD-4CE3-AD4E-1B564F3AEDF3}"/>
    <dgm:cxn modelId="{B4D4CD57-BE63-4D7E-94CC-E8B383628A1A}" srcId="{3C1543A7-88D3-4EAE-B43C-2362CE7EAB4B}" destId="{5137CCE8-C2A9-4032-9C61-58C84C1CA548}" srcOrd="0" destOrd="0" parTransId="{BC82BF7E-E300-4048-A34F-82C4D981B458}" sibTransId="{38E5A537-25B9-4E1D-A3BE-9A85B8FD8E8A}"/>
    <dgm:cxn modelId="{0D3C2B7A-B81D-486B-899A-1575F90EAEF7}" type="presOf" srcId="{ACFCAB48-3770-4112-BBAE-74B4E8DE44F0}" destId="{A92C9341-B0D9-40E2-8639-BF200D482A64}" srcOrd="0" destOrd="0" presId="urn:microsoft.com/office/officeart/2005/8/layout/default"/>
    <dgm:cxn modelId="{8D39B07B-2CCE-44BE-8F9F-D9B072F6F290}" type="presOf" srcId="{A7471A56-BE5B-4C89-AF28-E48509404F85}" destId="{495107F5-1AD9-457A-B7D5-2B252443C9E5}" srcOrd="0" destOrd="0" presId="urn:microsoft.com/office/officeart/2005/8/layout/default"/>
    <dgm:cxn modelId="{E4206383-8592-4CA6-B63C-644AF1FC5635}" srcId="{3C1543A7-88D3-4EAE-B43C-2362CE7EAB4B}" destId="{BEB9AB07-29C1-4649-B731-455C61606732}" srcOrd="9" destOrd="0" parTransId="{1D2545FF-E92E-4A68-8055-1DC2430A2979}" sibTransId="{E8441B06-C99C-47DF-AF7A-21D181AD4CA4}"/>
    <dgm:cxn modelId="{BA6F4185-9523-4E6F-A71F-A23C4BD22911}" srcId="{3C1543A7-88D3-4EAE-B43C-2362CE7EAB4B}" destId="{853955B9-3B3D-4244-ADBC-64DC2B0987D9}" srcOrd="2" destOrd="0" parTransId="{E418BF72-3AB7-48AC-ACBE-CA174CE18809}" sibTransId="{8A590ED8-66B0-4227-82FC-F8D233632515}"/>
    <dgm:cxn modelId="{34B6B892-3E09-46C0-8010-820AF55FCBAD}" srcId="{3C1543A7-88D3-4EAE-B43C-2362CE7EAB4B}" destId="{CEEB685E-67D8-4236-9FBB-5DD4A93D02F5}" srcOrd="8" destOrd="0" parTransId="{992222E9-115E-4574-8D62-AAE6F8FF1B72}" sibTransId="{019246B2-3240-42AE-97A8-973E561D2E10}"/>
    <dgm:cxn modelId="{13EC6D93-6CDB-4264-BE70-64855DAD9048}" srcId="{3C1543A7-88D3-4EAE-B43C-2362CE7EAB4B}" destId="{9C5E3CFC-A346-45A5-94A0-89ADEF74168A}" srcOrd="6" destOrd="0" parTransId="{C0CF9625-7E00-4504-95D7-6CFBC88CAFBE}" sibTransId="{3D413FDB-6B4A-4259-8CC1-C3436E9AB475}"/>
    <dgm:cxn modelId="{834CF5A8-1D45-481E-A9B9-F4B9DDA16BAC}" type="presOf" srcId="{0730268C-4284-4A67-9E47-D3C0BE2F4143}" destId="{0BB763DC-3D09-4EB9-B6CF-CFBE565052AA}" srcOrd="0" destOrd="0" presId="urn:microsoft.com/office/officeart/2005/8/layout/default"/>
    <dgm:cxn modelId="{D72293C7-DE90-4CCD-96DB-07BCC79C0DEF}" type="presOf" srcId="{5137CCE8-C2A9-4032-9C61-58C84C1CA548}" destId="{AA0F7543-7E1E-4EFA-9198-ECEA36B66BCD}" srcOrd="0" destOrd="0" presId="urn:microsoft.com/office/officeart/2005/8/layout/default"/>
    <dgm:cxn modelId="{3648D3D7-59ED-4123-A0AE-B5E216929790}" srcId="{3C1543A7-88D3-4EAE-B43C-2362CE7EAB4B}" destId="{ACFCAB48-3770-4112-BBAE-74B4E8DE44F0}" srcOrd="7" destOrd="0" parTransId="{651E6225-DE55-4B10-8AD2-69A16BDE4D80}" sibTransId="{8370ED3E-2B1E-4620-8291-292017981DFE}"/>
    <dgm:cxn modelId="{3E4DC2B7-836F-4B7B-BBB7-AB1FF530E932}" type="presParOf" srcId="{55EA8FC8-230B-4BC7-AF72-3D65BA8B4191}" destId="{AA0F7543-7E1E-4EFA-9198-ECEA36B66BCD}" srcOrd="0" destOrd="0" presId="urn:microsoft.com/office/officeart/2005/8/layout/default"/>
    <dgm:cxn modelId="{B02F6E73-D217-49F2-9D7E-323DCD7D51BA}" type="presParOf" srcId="{55EA8FC8-230B-4BC7-AF72-3D65BA8B4191}" destId="{9B1E7152-81B6-4691-B551-01E10ADC389F}" srcOrd="1" destOrd="0" presId="urn:microsoft.com/office/officeart/2005/8/layout/default"/>
    <dgm:cxn modelId="{47B56FFA-E81F-4C00-9E58-FC4A5C2E2AD2}" type="presParOf" srcId="{55EA8FC8-230B-4BC7-AF72-3D65BA8B4191}" destId="{495107F5-1AD9-457A-B7D5-2B252443C9E5}" srcOrd="2" destOrd="0" presId="urn:microsoft.com/office/officeart/2005/8/layout/default"/>
    <dgm:cxn modelId="{FE444FA1-2F24-40AD-8593-A5CD7BB0F409}" type="presParOf" srcId="{55EA8FC8-230B-4BC7-AF72-3D65BA8B4191}" destId="{9371DB17-D757-4794-86F9-EED43554BBA9}" srcOrd="3" destOrd="0" presId="urn:microsoft.com/office/officeart/2005/8/layout/default"/>
    <dgm:cxn modelId="{D3461072-9A4A-4103-AACD-BBA9CD4FCF2D}" type="presParOf" srcId="{55EA8FC8-230B-4BC7-AF72-3D65BA8B4191}" destId="{A4131B4B-F461-4F90-83C3-448235109816}" srcOrd="4" destOrd="0" presId="urn:microsoft.com/office/officeart/2005/8/layout/default"/>
    <dgm:cxn modelId="{E6D6217B-4932-49CE-BB1C-29BFE80042A1}" type="presParOf" srcId="{55EA8FC8-230B-4BC7-AF72-3D65BA8B4191}" destId="{AFABA642-AA6C-4714-85C5-BD13A1FDDB8A}" srcOrd="5" destOrd="0" presId="urn:microsoft.com/office/officeart/2005/8/layout/default"/>
    <dgm:cxn modelId="{77AD1D25-4BA0-42D9-89B8-0808BABFF0C1}" type="presParOf" srcId="{55EA8FC8-230B-4BC7-AF72-3D65BA8B4191}" destId="{0BB763DC-3D09-4EB9-B6CF-CFBE565052AA}" srcOrd="6" destOrd="0" presId="urn:microsoft.com/office/officeart/2005/8/layout/default"/>
    <dgm:cxn modelId="{97A5A155-C5DD-4FCB-AE99-609422A93114}" type="presParOf" srcId="{55EA8FC8-230B-4BC7-AF72-3D65BA8B4191}" destId="{D1FB4EDB-FB9A-42E1-B76C-23479573BFBB}" srcOrd="7" destOrd="0" presId="urn:microsoft.com/office/officeart/2005/8/layout/default"/>
    <dgm:cxn modelId="{16592955-4319-4A70-90DB-117AFE23C393}" type="presParOf" srcId="{55EA8FC8-230B-4BC7-AF72-3D65BA8B4191}" destId="{125DBA3A-CAA1-415B-BDD7-6773443D1758}" srcOrd="8" destOrd="0" presId="urn:microsoft.com/office/officeart/2005/8/layout/default"/>
    <dgm:cxn modelId="{7FAEBFC9-BCFB-4ED4-BCB9-1930442FC2A8}" type="presParOf" srcId="{55EA8FC8-230B-4BC7-AF72-3D65BA8B4191}" destId="{8427F3AC-995D-4AA7-B681-31FDB5D05754}" srcOrd="9" destOrd="0" presId="urn:microsoft.com/office/officeart/2005/8/layout/default"/>
    <dgm:cxn modelId="{53E49A08-38F9-4D13-A803-F5DE3AE580F6}" type="presParOf" srcId="{55EA8FC8-230B-4BC7-AF72-3D65BA8B4191}" destId="{A9AD19FE-46AF-4135-BBDC-E3FD2285D798}" srcOrd="10" destOrd="0" presId="urn:microsoft.com/office/officeart/2005/8/layout/default"/>
    <dgm:cxn modelId="{39790C2B-B0B7-4997-8737-A55B21F4B263}" type="presParOf" srcId="{55EA8FC8-230B-4BC7-AF72-3D65BA8B4191}" destId="{B8D0C94E-5B76-441D-AC40-839944137996}" srcOrd="11" destOrd="0" presId="urn:microsoft.com/office/officeart/2005/8/layout/default"/>
    <dgm:cxn modelId="{1B1DEB78-0AD2-4A13-8119-F04E76C8178B}" type="presParOf" srcId="{55EA8FC8-230B-4BC7-AF72-3D65BA8B4191}" destId="{BDA8C4AC-8084-4DB0-98AF-EFDAF4309107}" srcOrd="12" destOrd="0" presId="urn:microsoft.com/office/officeart/2005/8/layout/default"/>
    <dgm:cxn modelId="{4C616F06-C5F0-4F35-9DD0-A73F5BDE2747}" type="presParOf" srcId="{55EA8FC8-230B-4BC7-AF72-3D65BA8B4191}" destId="{AB1EEDA7-2CB9-4D97-8D0C-5DAD3585AFE9}" srcOrd="13" destOrd="0" presId="urn:microsoft.com/office/officeart/2005/8/layout/default"/>
    <dgm:cxn modelId="{4C1A61EA-6152-4FAA-87A2-1CB3C638334D}" type="presParOf" srcId="{55EA8FC8-230B-4BC7-AF72-3D65BA8B4191}" destId="{A92C9341-B0D9-40E2-8639-BF200D482A64}" srcOrd="14" destOrd="0" presId="urn:microsoft.com/office/officeart/2005/8/layout/default"/>
    <dgm:cxn modelId="{8FD6A1B6-E22A-4E70-B2D2-F25199C5B27D}" type="presParOf" srcId="{55EA8FC8-230B-4BC7-AF72-3D65BA8B4191}" destId="{382C87A1-351C-4EB0-82DD-980CC3495A9D}" srcOrd="15" destOrd="0" presId="urn:microsoft.com/office/officeart/2005/8/layout/default"/>
    <dgm:cxn modelId="{75CAFA20-64A6-41F9-B6D9-F89A14791A20}" type="presParOf" srcId="{55EA8FC8-230B-4BC7-AF72-3D65BA8B4191}" destId="{CF5576C3-FCE9-4B53-BC4D-258B54A31BED}" srcOrd="16" destOrd="0" presId="urn:microsoft.com/office/officeart/2005/8/layout/default"/>
    <dgm:cxn modelId="{CEF60978-5050-4FC9-9A48-E4CEAA453289}" type="presParOf" srcId="{55EA8FC8-230B-4BC7-AF72-3D65BA8B4191}" destId="{D72D9AB7-8350-4589-945D-4082654CA515}" srcOrd="17" destOrd="0" presId="urn:microsoft.com/office/officeart/2005/8/layout/default"/>
    <dgm:cxn modelId="{EC90DE76-4196-48F2-859A-2BDFE9A9BDB0}" type="presParOf" srcId="{55EA8FC8-230B-4BC7-AF72-3D65BA8B4191}" destId="{3693AB8F-F20B-4FAB-892E-9454A7E9C79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1543A7-88D3-4EAE-B43C-2362CE7EAB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7CCE8-C2A9-4032-9C61-58C84C1CA548}">
      <dgm:prSet custT="1"/>
      <dgm:spPr/>
      <dgm:t>
        <a:bodyPr/>
        <a:lstStyle/>
        <a:p>
          <a:r>
            <a:rPr lang="cs-CZ" sz="3200" dirty="0"/>
            <a:t>Palmární reflex</a:t>
          </a:r>
          <a:endParaRPr lang="en-US" sz="3200" dirty="0"/>
        </a:p>
      </dgm:t>
    </dgm:pt>
    <dgm:pt modelId="{BC82BF7E-E300-4048-A34F-82C4D981B458}" type="parTrans" cxnId="{B4D4CD57-BE63-4D7E-94CC-E8B383628A1A}">
      <dgm:prSet/>
      <dgm:spPr/>
      <dgm:t>
        <a:bodyPr/>
        <a:lstStyle/>
        <a:p>
          <a:endParaRPr lang="en-US"/>
        </a:p>
      </dgm:t>
    </dgm:pt>
    <dgm:pt modelId="{38E5A537-25B9-4E1D-A3BE-9A85B8FD8E8A}" type="sibTrans" cxnId="{B4D4CD57-BE63-4D7E-94CC-E8B383628A1A}">
      <dgm:prSet/>
      <dgm:spPr/>
      <dgm:t>
        <a:bodyPr/>
        <a:lstStyle/>
        <a:p>
          <a:endParaRPr lang="en-US"/>
        </a:p>
      </dgm:t>
    </dgm:pt>
    <dgm:pt modelId="{55EA8FC8-230B-4BC7-AF72-3D65BA8B4191}" type="pres">
      <dgm:prSet presAssocID="{3C1543A7-88D3-4EAE-B43C-2362CE7EAB4B}" presName="diagram" presStyleCnt="0">
        <dgm:presLayoutVars>
          <dgm:dir/>
          <dgm:resizeHandles val="exact"/>
        </dgm:presLayoutVars>
      </dgm:prSet>
      <dgm:spPr/>
    </dgm:pt>
    <dgm:pt modelId="{AA0F7543-7E1E-4EFA-9198-ECEA36B66BCD}" type="pres">
      <dgm:prSet presAssocID="{5137CCE8-C2A9-4032-9C61-58C84C1CA548}" presName="node" presStyleLbl="node1" presStyleIdx="0" presStyleCnt="1" custScaleX="135809" custScaleY="115199" custLinFactNeighborX="-1656" custLinFactNeighborY="-520">
        <dgm:presLayoutVars>
          <dgm:bulletEnabled val="1"/>
        </dgm:presLayoutVars>
      </dgm:prSet>
      <dgm:spPr/>
    </dgm:pt>
  </dgm:ptLst>
  <dgm:cxnLst>
    <dgm:cxn modelId="{724C030F-DAD5-4CCE-A047-36B93AEF8A16}" type="presOf" srcId="{3C1543A7-88D3-4EAE-B43C-2362CE7EAB4B}" destId="{55EA8FC8-230B-4BC7-AF72-3D65BA8B4191}" srcOrd="0" destOrd="0" presId="urn:microsoft.com/office/officeart/2005/8/layout/default"/>
    <dgm:cxn modelId="{B4D4CD57-BE63-4D7E-94CC-E8B383628A1A}" srcId="{3C1543A7-88D3-4EAE-B43C-2362CE7EAB4B}" destId="{5137CCE8-C2A9-4032-9C61-58C84C1CA548}" srcOrd="0" destOrd="0" parTransId="{BC82BF7E-E300-4048-A34F-82C4D981B458}" sibTransId="{38E5A537-25B9-4E1D-A3BE-9A85B8FD8E8A}"/>
    <dgm:cxn modelId="{D72293C7-DE90-4CCD-96DB-07BCC79C0DEF}" type="presOf" srcId="{5137CCE8-C2A9-4032-9C61-58C84C1CA548}" destId="{AA0F7543-7E1E-4EFA-9198-ECEA36B66BCD}" srcOrd="0" destOrd="0" presId="urn:microsoft.com/office/officeart/2005/8/layout/default"/>
    <dgm:cxn modelId="{3E4DC2B7-836F-4B7B-BBB7-AB1FF530E932}" type="presParOf" srcId="{55EA8FC8-230B-4BC7-AF72-3D65BA8B4191}" destId="{AA0F7543-7E1E-4EFA-9198-ECEA36B66B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1543A7-88D3-4EAE-B43C-2362CE7EAB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7CCE8-C2A9-4032-9C61-58C84C1CA548}">
      <dgm:prSet custT="1"/>
      <dgm:spPr/>
      <dgm:t>
        <a:bodyPr/>
        <a:lstStyle/>
        <a:p>
          <a:r>
            <a:rPr lang="cs-CZ" sz="3200" dirty="0" err="1"/>
            <a:t>Babkinův</a:t>
          </a:r>
          <a:r>
            <a:rPr lang="cs-CZ" sz="3200" dirty="0"/>
            <a:t> reflex</a:t>
          </a:r>
          <a:endParaRPr lang="en-US" sz="3200" dirty="0"/>
        </a:p>
      </dgm:t>
    </dgm:pt>
    <dgm:pt modelId="{BC82BF7E-E300-4048-A34F-82C4D981B458}" type="parTrans" cxnId="{B4D4CD57-BE63-4D7E-94CC-E8B383628A1A}">
      <dgm:prSet/>
      <dgm:spPr/>
      <dgm:t>
        <a:bodyPr/>
        <a:lstStyle/>
        <a:p>
          <a:endParaRPr lang="en-US"/>
        </a:p>
      </dgm:t>
    </dgm:pt>
    <dgm:pt modelId="{38E5A537-25B9-4E1D-A3BE-9A85B8FD8E8A}" type="sibTrans" cxnId="{B4D4CD57-BE63-4D7E-94CC-E8B383628A1A}">
      <dgm:prSet/>
      <dgm:spPr/>
      <dgm:t>
        <a:bodyPr/>
        <a:lstStyle/>
        <a:p>
          <a:endParaRPr lang="en-US"/>
        </a:p>
      </dgm:t>
    </dgm:pt>
    <dgm:pt modelId="{55EA8FC8-230B-4BC7-AF72-3D65BA8B4191}" type="pres">
      <dgm:prSet presAssocID="{3C1543A7-88D3-4EAE-B43C-2362CE7EAB4B}" presName="diagram" presStyleCnt="0">
        <dgm:presLayoutVars>
          <dgm:dir/>
          <dgm:resizeHandles val="exact"/>
        </dgm:presLayoutVars>
      </dgm:prSet>
      <dgm:spPr/>
    </dgm:pt>
    <dgm:pt modelId="{AA0F7543-7E1E-4EFA-9198-ECEA36B66BCD}" type="pres">
      <dgm:prSet presAssocID="{5137CCE8-C2A9-4032-9C61-58C84C1CA548}" presName="node" presStyleLbl="node1" presStyleIdx="0" presStyleCnt="1" custScaleX="96331" custScaleY="108491" custLinFactNeighborX="-1656" custLinFactNeighborY="-520">
        <dgm:presLayoutVars>
          <dgm:bulletEnabled val="1"/>
        </dgm:presLayoutVars>
      </dgm:prSet>
      <dgm:spPr/>
    </dgm:pt>
  </dgm:ptLst>
  <dgm:cxnLst>
    <dgm:cxn modelId="{724C030F-DAD5-4CCE-A047-36B93AEF8A16}" type="presOf" srcId="{3C1543A7-88D3-4EAE-B43C-2362CE7EAB4B}" destId="{55EA8FC8-230B-4BC7-AF72-3D65BA8B4191}" srcOrd="0" destOrd="0" presId="urn:microsoft.com/office/officeart/2005/8/layout/default"/>
    <dgm:cxn modelId="{B4D4CD57-BE63-4D7E-94CC-E8B383628A1A}" srcId="{3C1543A7-88D3-4EAE-B43C-2362CE7EAB4B}" destId="{5137CCE8-C2A9-4032-9C61-58C84C1CA548}" srcOrd="0" destOrd="0" parTransId="{BC82BF7E-E300-4048-A34F-82C4D981B458}" sibTransId="{38E5A537-25B9-4E1D-A3BE-9A85B8FD8E8A}"/>
    <dgm:cxn modelId="{D72293C7-DE90-4CCD-96DB-07BCC79C0DEF}" type="presOf" srcId="{5137CCE8-C2A9-4032-9C61-58C84C1CA548}" destId="{AA0F7543-7E1E-4EFA-9198-ECEA36B66BCD}" srcOrd="0" destOrd="0" presId="urn:microsoft.com/office/officeart/2005/8/layout/default"/>
    <dgm:cxn modelId="{3E4DC2B7-836F-4B7B-BBB7-AB1FF530E932}" type="presParOf" srcId="{55EA8FC8-230B-4BC7-AF72-3D65BA8B4191}" destId="{AA0F7543-7E1E-4EFA-9198-ECEA36B66B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1543A7-88D3-4EAE-B43C-2362CE7EAB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7CCE8-C2A9-4032-9C61-58C84C1CA548}">
      <dgm:prSet custT="1"/>
      <dgm:spPr/>
      <dgm:t>
        <a:bodyPr/>
        <a:lstStyle/>
        <a:p>
          <a:r>
            <a:rPr lang="cs-CZ" sz="3200" dirty="0"/>
            <a:t>Plantární</a:t>
          </a:r>
          <a:endParaRPr lang="en-US" sz="3200" dirty="0"/>
        </a:p>
      </dgm:t>
    </dgm:pt>
    <dgm:pt modelId="{BC82BF7E-E300-4048-A34F-82C4D981B458}" type="parTrans" cxnId="{B4D4CD57-BE63-4D7E-94CC-E8B383628A1A}">
      <dgm:prSet/>
      <dgm:spPr/>
      <dgm:t>
        <a:bodyPr/>
        <a:lstStyle/>
        <a:p>
          <a:endParaRPr lang="en-US"/>
        </a:p>
      </dgm:t>
    </dgm:pt>
    <dgm:pt modelId="{38E5A537-25B9-4E1D-A3BE-9A85B8FD8E8A}" type="sibTrans" cxnId="{B4D4CD57-BE63-4D7E-94CC-E8B383628A1A}">
      <dgm:prSet/>
      <dgm:spPr/>
      <dgm:t>
        <a:bodyPr/>
        <a:lstStyle/>
        <a:p>
          <a:endParaRPr lang="en-US"/>
        </a:p>
      </dgm:t>
    </dgm:pt>
    <dgm:pt modelId="{55EA8FC8-230B-4BC7-AF72-3D65BA8B4191}" type="pres">
      <dgm:prSet presAssocID="{3C1543A7-88D3-4EAE-B43C-2362CE7EAB4B}" presName="diagram" presStyleCnt="0">
        <dgm:presLayoutVars>
          <dgm:dir/>
          <dgm:resizeHandles val="exact"/>
        </dgm:presLayoutVars>
      </dgm:prSet>
      <dgm:spPr/>
    </dgm:pt>
    <dgm:pt modelId="{AA0F7543-7E1E-4EFA-9198-ECEA36B66BCD}" type="pres">
      <dgm:prSet presAssocID="{5137CCE8-C2A9-4032-9C61-58C84C1CA548}" presName="node" presStyleLbl="node1" presStyleIdx="0" presStyleCnt="1" custScaleX="142372" custLinFactNeighborX="-1656" custLinFactNeighborY="-520">
        <dgm:presLayoutVars>
          <dgm:bulletEnabled val="1"/>
        </dgm:presLayoutVars>
      </dgm:prSet>
      <dgm:spPr/>
    </dgm:pt>
  </dgm:ptLst>
  <dgm:cxnLst>
    <dgm:cxn modelId="{724C030F-DAD5-4CCE-A047-36B93AEF8A16}" type="presOf" srcId="{3C1543A7-88D3-4EAE-B43C-2362CE7EAB4B}" destId="{55EA8FC8-230B-4BC7-AF72-3D65BA8B4191}" srcOrd="0" destOrd="0" presId="urn:microsoft.com/office/officeart/2005/8/layout/default"/>
    <dgm:cxn modelId="{B4D4CD57-BE63-4D7E-94CC-E8B383628A1A}" srcId="{3C1543A7-88D3-4EAE-B43C-2362CE7EAB4B}" destId="{5137CCE8-C2A9-4032-9C61-58C84C1CA548}" srcOrd="0" destOrd="0" parTransId="{BC82BF7E-E300-4048-A34F-82C4D981B458}" sibTransId="{38E5A537-25B9-4E1D-A3BE-9A85B8FD8E8A}"/>
    <dgm:cxn modelId="{D72293C7-DE90-4CCD-96DB-07BCC79C0DEF}" type="presOf" srcId="{5137CCE8-C2A9-4032-9C61-58C84C1CA548}" destId="{AA0F7543-7E1E-4EFA-9198-ECEA36B66BCD}" srcOrd="0" destOrd="0" presId="urn:microsoft.com/office/officeart/2005/8/layout/default"/>
    <dgm:cxn modelId="{3E4DC2B7-836F-4B7B-BBB7-AB1FF530E932}" type="presParOf" srcId="{55EA8FC8-230B-4BC7-AF72-3D65BA8B4191}" destId="{AA0F7543-7E1E-4EFA-9198-ECEA36B66B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1543A7-88D3-4EAE-B43C-2362CE7EAB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7CCE8-C2A9-4032-9C61-58C84C1CA548}">
      <dgm:prSet custT="1"/>
      <dgm:spPr/>
      <dgm:t>
        <a:bodyPr/>
        <a:lstStyle/>
        <a:p>
          <a:r>
            <a:rPr lang="cs-CZ" sz="3200" dirty="0"/>
            <a:t>Babinského</a:t>
          </a:r>
          <a:endParaRPr lang="en-US" sz="3200" dirty="0"/>
        </a:p>
      </dgm:t>
    </dgm:pt>
    <dgm:pt modelId="{BC82BF7E-E300-4048-A34F-82C4D981B458}" type="parTrans" cxnId="{B4D4CD57-BE63-4D7E-94CC-E8B383628A1A}">
      <dgm:prSet/>
      <dgm:spPr/>
      <dgm:t>
        <a:bodyPr/>
        <a:lstStyle/>
        <a:p>
          <a:endParaRPr lang="en-US"/>
        </a:p>
      </dgm:t>
    </dgm:pt>
    <dgm:pt modelId="{38E5A537-25B9-4E1D-A3BE-9A85B8FD8E8A}" type="sibTrans" cxnId="{B4D4CD57-BE63-4D7E-94CC-E8B383628A1A}">
      <dgm:prSet/>
      <dgm:spPr/>
      <dgm:t>
        <a:bodyPr/>
        <a:lstStyle/>
        <a:p>
          <a:endParaRPr lang="en-US"/>
        </a:p>
      </dgm:t>
    </dgm:pt>
    <dgm:pt modelId="{55EA8FC8-230B-4BC7-AF72-3D65BA8B4191}" type="pres">
      <dgm:prSet presAssocID="{3C1543A7-88D3-4EAE-B43C-2362CE7EAB4B}" presName="diagram" presStyleCnt="0">
        <dgm:presLayoutVars>
          <dgm:dir/>
          <dgm:resizeHandles val="exact"/>
        </dgm:presLayoutVars>
      </dgm:prSet>
      <dgm:spPr/>
    </dgm:pt>
    <dgm:pt modelId="{AA0F7543-7E1E-4EFA-9198-ECEA36B66BCD}" type="pres">
      <dgm:prSet presAssocID="{5137CCE8-C2A9-4032-9C61-58C84C1CA548}" presName="node" presStyleLbl="node1" presStyleIdx="0" presStyleCnt="1" custScaleX="145454" custLinFactNeighborX="4489" custLinFactNeighborY="-16668">
        <dgm:presLayoutVars>
          <dgm:bulletEnabled val="1"/>
        </dgm:presLayoutVars>
      </dgm:prSet>
      <dgm:spPr/>
    </dgm:pt>
  </dgm:ptLst>
  <dgm:cxnLst>
    <dgm:cxn modelId="{724C030F-DAD5-4CCE-A047-36B93AEF8A16}" type="presOf" srcId="{3C1543A7-88D3-4EAE-B43C-2362CE7EAB4B}" destId="{55EA8FC8-230B-4BC7-AF72-3D65BA8B4191}" srcOrd="0" destOrd="0" presId="urn:microsoft.com/office/officeart/2005/8/layout/default"/>
    <dgm:cxn modelId="{B4D4CD57-BE63-4D7E-94CC-E8B383628A1A}" srcId="{3C1543A7-88D3-4EAE-B43C-2362CE7EAB4B}" destId="{5137CCE8-C2A9-4032-9C61-58C84C1CA548}" srcOrd="0" destOrd="0" parTransId="{BC82BF7E-E300-4048-A34F-82C4D981B458}" sibTransId="{38E5A537-25B9-4E1D-A3BE-9A85B8FD8E8A}"/>
    <dgm:cxn modelId="{D72293C7-DE90-4CCD-96DB-07BCC79C0DEF}" type="presOf" srcId="{5137CCE8-C2A9-4032-9C61-58C84C1CA548}" destId="{AA0F7543-7E1E-4EFA-9198-ECEA36B66BCD}" srcOrd="0" destOrd="0" presId="urn:microsoft.com/office/officeart/2005/8/layout/default"/>
    <dgm:cxn modelId="{3E4DC2B7-836F-4B7B-BBB7-AB1FF530E932}" type="presParOf" srcId="{55EA8FC8-230B-4BC7-AF72-3D65BA8B4191}" destId="{AA0F7543-7E1E-4EFA-9198-ECEA36B66B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1543A7-88D3-4EAE-B43C-2362CE7EAB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7CCE8-C2A9-4032-9C61-58C84C1CA548}">
      <dgm:prSet custT="1"/>
      <dgm:spPr/>
      <dgm:t>
        <a:bodyPr/>
        <a:lstStyle/>
        <a:p>
          <a:r>
            <a:rPr lang="cs-CZ" sz="3200" dirty="0"/>
            <a:t>MORO</a:t>
          </a:r>
          <a:endParaRPr lang="en-US" sz="3200" dirty="0"/>
        </a:p>
      </dgm:t>
    </dgm:pt>
    <dgm:pt modelId="{BC82BF7E-E300-4048-A34F-82C4D981B458}" type="parTrans" cxnId="{B4D4CD57-BE63-4D7E-94CC-E8B383628A1A}">
      <dgm:prSet/>
      <dgm:spPr/>
      <dgm:t>
        <a:bodyPr/>
        <a:lstStyle/>
        <a:p>
          <a:endParaRPr lang="en-US"/>
        </a:p>
      </dgm:t>
    </dgm:pt>
    <dgm:pt modelId="{38E5A537-25B9-4E1D-A3BE-9A85B8FD8E8A}" type="sibTrans" cxnId="{B4D4CD57-BE63-4D7E-94CC-E8B383628A1A}">
      <dgm:prSet/>
      <dgm:spPr/>
      <dgm:t>
        <a:bodyPr/>
        <a:lstStyle/>
        <a:p>
          <a:endParaRPr lang="en-US"/>
        </a:p>
      </dgm:t>
    </dgm:pt>
    <dgm:pt modelId="{853955B9-3B3D-4244-ADBC-64DC2B0987D9}">
      <dgm:prSet custT="1"/>
      <dgm:spPr/>
      <dgm:t>
        <a:bodyPr/>
        <a:lstStyle/>
        <a:p>
          <a:r>
            <a:rPr lang="cs-CZ" sz="3200" dirty="0"/>
            <a:t>ATŠR</a:t>
          </a:r>
          <a:endParaRPr lang="en-US" sz="3200" dirty="0"/>
        </a:p>
      </dgm:t>
    </dgm:pt>
    <dgm:pt modelId="{E418BF72-3AB7-48AC-ACBE-CA174CE18809}" type="parTrans" cxnId="{BA6F4185-9523-4E6F-A71F-A23C4BD22911}">
      <dgm:prSet/>
      <dgm:spPr/>
      <dgm:t>
        <a:bodyPr/>
        <a:lstStyle/>
        <a:p>
          <a:endParaRPr lang="en-US"/>
        </a:p>
      </dgm:t>
    </dgm:pt>
    <dgm:pt modelId="{8A590ED8-66B0-4227-82FC-F8D233632515}" type="sibTrans" cxnId="{BA6F4185-9523-4E6F-A71F-A23C4BD22911}">
      <dgm:prSet/>
      <dgm:spPr/>
      <dgm:t>
        <a:bodyPr/>
        <a:lstStyle/>
        <a:p>
          <a:endParaRPr lang="en-US"/>
        </a:p>
      </dgm:t>
    </dgm:pt>
    <dgm:pt modelId="{0730268C-4284-4A67-9E47-D3C0BE2F4143}">
      <dgm:prSet custT="1"/>
      <dgm:spPr/>
      <dgm:t>
        <a:bodyPr/>
        <a:lstStyle/>
        <a:p>
          <a:r>
            <a:rPr lang="cs-CZ" sz="3200" dirty="0"/>
            <a:t>STŠR</a:t>
          </a:r>
          <a:endParaRPr lang="en-US" sz="3200" dirty="0"/>
        </a:p>
      </dgm:t>
    </dgm:pt>
    <dgm:pt modelId="{43FF532F-A5EA-442D-BB1D-A9CB361DD35F}" type="parTrans" cxnId="{A168A344-67E0-4044-8DF3-690EE72FB89B}">
      <dgm:prSet/>
      <dgm:spPr/>
      <dgm:t>
        <a:bodyPr/>
        <a:lstStyle/>
        <a:p>
          <a:endParaRPr lang="en-US"/>
        </a:p>
      </dgm:t>
    </dgm:pt>
    <dgm:pt modelId="{680CE4C9-4BFB-4939-A08F-EE6927587544}" type="sibTrans" cxnId="{A168A344-67E0-4044-8DF3-690EE72FB89B}">
      <dgm:prSet/>
      <dgm:spPr/>
      <dgm:t>
        <a:bodyPr/>
        <a:lstStyle/>
        <a:p>
          <a:endParaRPr lang="en-US"/>
        </a:p>
      </dgm:t>
    </dgm:pt>
    <dgm:pt modelId="{21A33077-5218-4239-B30D-DCD7DC1C3C1B}">
      <dgm:prSet custT="1"/>
      <dgm:spPr/>
      <dgm:t>
        <a:bodyPr/>
        <a:lstStyle/>
        <a:p>
          <a:r>
            <a:rPr lang="cs-CZ" sz="3200" dirty="0"/>
            <a:t>TLR</a:t>
          </a:r>
          <a:r>
            <a:rPr lang="cs-CZ" sz="5300" dirty="0"/>
            <a:t> </a:t>
          </a:r>
          <a:endParaRPr lang="en-US" sz="5300" dirty="0"/>
        </a:p>
      </dgm:t>
    </dgm:pt>
    <dgm:pt modelId="{9E68A5C3-952F-4C47-B22B-BFF333B0D4AB}" type="parTrans" cxnId="{C59E0564-A6BE-45F0-B246-7620E2C39BE5}">
      <dgm:prSet/>
      <dgm:spPr/>
      <dgm:t>
        <a:bodyPr/>
        <a:lstStyle/>
        <a:p>
          <a:endParaRPr lang="en-US"/>
        </a:p>
      </dgm:t>
    </dgm:pt>
    <dgm:pt modelId="{3597CF00-AEB8-41E6-B8BB-BBDE61AB4B21}" type="sibTrans" cxnId="{C59E0564-A6BE-45F0-B246-7620E2C39BE5}">
      <dgm:prSet/>
      <dgm:spPr/>
      <dgm:t>
        <a:bodyPr/>
        <a:lstStyle/>
        <a:p>
          <a:endParaRPr lang="en-US"/>
        </a:p>
      </dgm:t>
    </dgm:pt>
    <dgm:pt modelId="{9C5E3CFC-A346-45A5-94A0-89ADEF74168A}">
      <dgm:prSet/>
      <dgm:spPr/>
      <dgm:t>
        <a:bodyPr/>
        <a:lstStyle/>
        <a:p>
          <a:endParaRPr lang="en-US" dirty="0"/>
        </a:p>
      </dgm:t>
    </dgm:pt>
    <dgm:pt modelId="{C0CF9625-7E00-4504-95D7-6CFBC88CAFBE}" type="parTrans" cxnId="{13EC6D93-6CDB-4264-BE70-64855DAD9048}">
      <dgm:prSet/>
      <dgm:spPr/>
      <dgm:t>
        <a:bodyPr/>
        <a:lstStyle/>
        <a:p>
          <a:endParaRPr lang="cs-CZ"/>
        </a:p>
      </dgm:t>
    </dgm:pt>
    <dgm:pt modelId="{3D413FDB-6B4A-4259-8CC1-C3436E9AB475}" type="sibTrans" cxnId="{13EC6D93-6CDB-4264-BE70-64855DAD9048}">
      <dgm:prSet/>
      <dgm:spPr/>
      <dgm:t>
        <a:bodyPr/>
        <a:lstStyle/>
        <a:p>
          <a:endParaRPr lang="cs-CZ"/>
        </a:p>
      </dgm:t>
    </dgm:pt>
    <dgm:pt modelId="{ACFCAB48-3770-4112-BBAE-74B4E8DE44F0}">
      <dgm:prSet/>
      <dgm:spPr/>
      <dgm:t>
        <a:bodyPr/>
        <a:lstStyle/>
        <a:p>
          <a:r>
            <a:rPr lang="cs-CZ" dirty="0"/>
            <a:t>Reflexy rukou</a:t>
          </a:r>
          <a:endParaRPr lang="en-US" dirty="0"/>
        </a:p>
      </dgm:t>
    </dgm:pt>
    <dgm:pt modelId="{651E6225-DE55-4B10-8AD2-69A16BDE4D80}" type="parTrans" cxnId="{3648D3D7-59ED-4123-A0AE-B5E216929790}">
      <dgm:prSet/>
      <dgm:spPr/>
      <dgm:t>
        <a:bodyPr/>
        <a:lstStyle/>
        <a:p>
          <a:endParaRPr lang="cs-CZ"/>
        </a:p>
      </dgm:t>
    </dgm:pt>
    <dgm:pt modelId="{8370ED3E-2B1E-4620-8291-292017981DFE}" type="sibTrans" cxnId="{3648D3D7-59ED-4123-A0AE-B5E216929790}">
      <dgm:prSet/>
      <dgm:spPr/>
      <dgm:t>
        <a:bodyPr/>
        <a:lstStyle/>
        <a:p>
          <a:endParaRPr lang="cs-CZ"/>
        </a:p>
      </dgm:t>
    </dgm:pt>
    <dgm:pt modelId="{CEEB685E-67D8-4236-9FBB-5DD4A93D02F5}">
      <dgm:prSet/>
      <dgm:spPr/>
      <dgm:t>
        <a:bodyPr/>
        <a:lstStyle/>
        <a:p>
          <a:r>
            <a:rPr lang="cs-CZ" dirty="0"/>
            <a:t>Reflexy nohou</a:t>
          </a:r>
          <a:endParaRPr lang="en-US" dirty="0"/>
        </a:p>
      </dgm:t>
    </dgm:pt>
    <dgm:pt modelId="{992222E9-115E-4574-8D62-AAE6F8FF1B72}" type="parTrans" cxnId="{34B6B892-3E09-46C0-8010-820AF55FCBAD}">
      <dgm:prSet/>
      <dgm:spPr/>
      <dgm:t>
        <a:bodyPr/>
        <a:lstStyle/>
        <a:p>
          <a:endParaRPr lang="cs-CZ"/>
        </a:p>
      </dgm:t>
    </dgm:pt>
    <dgm:pt modelId="{019246B2-3240-42AE-97A8-973E561D2E10}" type="sibTrans" cxnId="{34B6B892-3E09-46C0-8010-820AF55FCBAD}">
      <dgm:prSet/>
      <dgm:spPr/>
      <dgm:t>
        <a:bodyPr/>
        <a:lstStyle/>
        <a:p>
          <a:endParaRPr lang="cs-CZ"/>
        </a:p>
      </dgm:t>
    </dgm:pt>
    <dgm:pt modelId="{BEB9AB07-29C1-4649-B731-455C61606732}">
      <dgm:prSet/>
      <dgm:spPr/>
      <dgm:t>
        <a:bodyPr/>
        <a:lstStyle/>
        <a:p>
          <a:endParaRPr lang="en-US" dirty="0"/>
        </a:p>
      </dgm:t>
    </dgm:pt>
    <dgm:pt modelId="{1D2545FF-E92E-4A68-8055-1DC2430A2979}" type="parTrans" cxnId="{E4206383-8592-4CA6-B63C-644AF1FC5635}">
      <dgm:prSet/>
      <dgm:spPr/>
      <dgm:t>
        <a:bodyPr/>
        <a:lstStyle/>
        <a:p>
          <a:endParaRPr lang="cs-CZ"/>
        </a:p>
      </dgm:t>
    </dgm:pt>
    <dgm:pt modelId="{E8441B06-C99C-47DF-AF7A-21D181AD4CA4}" type="sibTrans" cxnId="{E4206383-8592-4CA6-B63C-644AF1FC5635}">
      <dgm:prSet/>
      <dgm:spPr/>
      <dgm:t>
        <a:bodyPr/>
        <a:lstStyle/>
        <a:p>
          <a:endParaRPr lang="cs-CZ"/>
        </a:p>
      </dgm:t>
    </dgm:pt>
    <dgm:pt modelId="{A7471A56-BE5B-4C89-AF28-E48509404F85}">
      <dgm:prSet/>
      <dgm:spPr/>
      <dgm:t>
        <a:bodyPr/>
        <a:lstStyle/>
        <a:p>
          <a:endParaRPr lang="en-US" dirty="0"/>
        </a:p>
      </dgm:t>
    </dgm:pt>
    <dgm:pt modelId="{B1FF1B83-FECD-4CE3-AD4E-1B564F3AEDF3}" type="sibTrans" cxnId="{89749473-42D3-4FC7-95E6-2AC01A33DC1B}">
      <dgm:prSet/>
      <dgm:spPr/>
      <dgm:t>
        <a:bodyPr/>
        <a:lstStyle/>
        <a:p>
          <a:endParaRPr lang="en-US"/>
        </a:p>
      </dgm:t>
    </dgm:pt>
    <dgm:pt modelId="{EF82E899-7A56-4D0D-BA8F-4E1D53AC1B84}" type="parTrans" cxnId="{89749473-42D3-4FC7-95E6-2AC01A33DC1B}">
      <dgm:prSet/>
      <dgm:spPr/>
      <dgm:t>
        <a:bodyPr/>
        <a:lstStyle/>
        <a:p>
          <a:endParaRPr lang="en-US"/>
        </a:p>
      </dgm:t>
    </dgm:pt>
    <dgm:pt modelId="{EC4CEE43-CA35-4E29-B5D8-E1CA871F0B06}">
      <dgm:prSet/>
      <dgm:spPr/>
      <dgm:t>
        <a:bodyPr/>
        <a:lstStyle/>
        <a:p>
          <a:endParaRPr lang="en-US" dirty="0"/>
        </a:p>
      </dgm:t>
    </dgm:pt>
    <dgm:pt modelId="{5F4C4F13-8825-4B10-AACA-BAA780A23F10}" type="sibTrans" cxnId="{4F0D1D37-D470-4DC1-8DF2-C1D43B3ACB25}">
      <dgm:prSet/>
      <dgm:spPr/>
      <dgm:t>
        <a:bodyPr/>
        <a:lstStyle/>
        <a:p>
          <a:endParaRPr lang="en-US"/>
        </a:p>
      </dgm:t>
    </dgm:pt>
    <dgm:pt modelId="{59FD732E-FD1E-4841-A98B-01B46C61B95A}" type="parTrans" cxnId="{4F0D1D37-D470-4DC1-8DF2-C1D43B3ACB25}">
      <dgm:prSet/>
      <dgm:spPr/>
      <dgm:t>
        <a:bodyPr/>
        <a:lstStyle/>
        <a:p>
          <a:endParaRPr lang="en-US"/>
        </a:p>
      </dgm:t>
    </dgm:pt>
    <dgm:pt modelId="{55EA8FC8-230B-4BC7-AF72-3D65BA8B4191}" type="pres">
      <dgm:prSet presAssocID="{3C1543A7-88D3-4EAE-B43C-2362CE7EAB4B}" presName="diagram" presStyleCnt="0">
        <dgm:presLayoutVars>
          <dgm:dir/>
          <dgm:resizeHandles val="exact"/>
        </dgm:presLayoutVars>
      </dgm:prSet>
      <dgm:spPr/>
    </dgm:pt>
    <dgm:pt modelId="{AA0F7543-7E1E-4EFA-9198-ECEA36B66BCD}" type="pres">
      <dgm:prSet presAssocID="{5137CCE8-C2A9-4032-9C61-58C84C1CA548}" presName="node" presStyleLbl="node1" presStyleIdx="0" presStyleCnt="10">
        <dgm:presLayoutVars>
          <dgm:bulletEnabled val="1"/>
        </dgm:presLayoutVars>
      </dgm:prSet>
      <dgm:spPr/>
    </dgm:pt>
    <dgm:pt modelId="{9B1E7152-81B6-4691-B551-01E10ADC389F}" type="pres">
      <dgm:prSet presAssocID="{38E5A537-25B9-4E1D-A3BE-9A85B8FD8E8A}" presName="sibTrans" presStyleCnt="0"/>
      <dgm:spPr/>
    </dgm:pt>
    <dgm:pt modelId="{495107F5-1AD9-457A-B7D5-2B252443C9E5}" type="pres">
      <dgm:prSet presAssocID="{A7471A56-BE5B-4C89-AF28-E48509404F85}" presName="node" presStyleLbl="node1" presStyleIdx="1" presStyleCnt="10">
        <dgm:presLayoutVars>
          <dgm:bulletEnabled val="1"/>
        </dgm:presLayoutVars>
      </dgm:prSet>
      <dgm:spPr/>
    </dgm:pt>
    <dgm:pt modelId="{9371DB17-D757-4794-86F9-EED43554BBA9}" type="pres">
      <dgm:prSet presAssocID="{B1FF1B83-FECD-4CE3-AD4E-1B564F3AEDF3}" presName="sibTrans" presStyleCnt="0"/>
      <dgm:spPr/>
    </dgm:pt>
    <dgm:pt modelId="{A4131B4B-F461-4F90-83C3-448235109816}" type="pres">
      <dgm:prSet presAssocID="{853955B9-3B3D-4244-ADBC-64DC2B0987D9}" presName="node" presStyleLbl="node1" presStyleIdx="2" presStyleCnt="10" custLinFactNeighborX="0">
        <dgm:presLayoutVars>
          <dgm:bulletEnabled val="1"/>
        </dgm:presLayoutVars>
      </dgm:prSet>
      <dgm:spPr/>
    </dgm:pt>
    <dgm:pt modelId="{AFABA642-AA6C-4714-85C5-BD13A1FDDB8A}" type="pres">
      <dgm:prSet presAssocID="{8A590ED8-66B0-4227-82FC-F8D233632515}" presName="sibTrans" presStyleCnt="0"/>
      <dgm:spPr/>
    </dgm:pt>
    <dgm:pt modelId="{0BB763DC-3D09-4EB9-B6CF-CFBE565052AA}" type="pres">
      <dgm:prSet presAssocID="{0730268C-4284-4A67-9E47-D3C0BE2F4143}" presName="node" presStyleLbl="node1" presStyleIdx="3" presStyleCnt="10">
        <dgm:presLayoutVars>
          <dgm:bulletEnabled val="1"/>
        </dgm:presLayoutVars>
      </dgm:prSet>
      <dgm:spPr/>
    </dgm:pt>
    <dgm:pt modelId="{D1FB4EDB-FB9A-42E1-B76C-23479573BFBB}" type="pres">
      <dgm:prSet presAssocID="{680CE4C9-4BFB-4939-A08F-EE6927587544}" presName="sibTrans" presStyleCnt="0"/>
      <dgm:spPr/>
    </dgm:pt>
    <dgm:pt modelId="{125DBA3A-CAA1-415B-BDD7-6773443D1758}" type="pres">
      <dgm:prSet presAssocID="{21A33077-5218-4239-B30D-DCD7DC1C3C1B}" presName="node" presStyleLbl="node1" presStyleIdx="4" presStyleCnt="10">
        <dgm:presLayoutVars>
          <dgm:bulletEnabled val="1"/>
        </dgm:presLayoutVars>
      </dgm:prSet>
      <dgm:spPr/>
    </dgm:pt>
    <dgm:pt modelId="{8427F3AC-995D-4AA7-B681-31FDB5D05754}" type="pres">
      <dgm:prSet presAssocID="{3597CF00-AEB8-41E6-B8BB-BBDE61AB4B21}" presName="sibTrans" presStyleCnt="0"/>
      <dgm:spPr/>
    </dgm:pt>
    <dgm:pt modelId="{A9AD19FE-46AF-4135-BBDC-E3FD2285D798}" type="pres">
      <dgm:prSet presAssocID="{EC4CEE43-CA35-4E29-B5D8-E1CA871F0B06}" presName="node" presStyleLbl="node1" presStyleIdx="5" presStyleCnt="10">
        <dgm:presLayoutVars>
          <dgm:bulletEnabled val="1"/>
        </dgm:presLayoutVars>
      </dgm:prSet>
      <dgm:spPr/>
    </dgm:pt>
    <dgm:pt modelId="{B8D0C94E-5B76-441D-AC40-839944137996}" type="pres">
      <dgm:prSet presAssocID="{5F4C4F13-8825-4B10-AACA-BAA780A23F10}" presName="sibTrans" presStyleCnt="0"/>
      <dgm:spPr/>
    </dgm:pt>
    <dgm:pt modelId="{BDA8C4AC-8084-4DB0-98AF-EFDAF4309107}" type="pres">
      <dgm:prSet presAssocID="{9C5E3CFC-A346-45A5-94A0-89ADEF74168A}" presName="node" presStyleLbl="node1" presStyleIdx="6" presStyleCnt="10">
        <dgm:presLayoutVars>
          <dgm:bulletEnabled val="1"/>
        </dgm:presLayoutVars>
      </dgm:prSet>
      <dgm:spPr/>
    </dgm:pt>
    <dgm:pt modelId="{AB1EEDA7-2CB9-4D97-8D0C-5DAD3585AFE9}" type="pres">
      <dgm:prSet presAssocID="{3D413FDB-6B4A-4259-8CC1-C3436E9AB475}" presName="sibTrans" presStyleCnt="0"/>
      <dgm:spPr/>
    </dgm:pt>
    <dgm:pt modelId="{A92C9341-B0D9-40E2-8639-BF200D482A64}" type="pres">
      <dgm:prSet presAssocID="{ACFCAB48-3770-4112-BBAE-74B4E8DE44F0}" presName="node" presStyleLbl="node1" presStyleIdx="7" presStyleCnt="10" custLinFactNeighborX="0" custLinFactNeighborY="-41">
        <dgm:presLayoutVars>
          <dgm:bulletEnabled val="1"/>
        </dgm:presLayoutVars>
      </dgm:prSet>
      <dgm:spPr/>
    </dgm:pt>
    <dgm:pt modelId="{382C87A1-351C-4EB0-82DD-980CC3495A9D}" type="pres">
      <dgm:prSet presAssocID="{8370ED3E-2B1E-4620-8291-292017981DFE}" presName="sibTrans" presStyleCnt="0"/>
      <dgm:spPr/>
    </dgm:pt>
    <dgm:pt modelId="{CF5576C3-FCE9-4B53-BC4D-258B54A31BED}" type="pres">
      <dgm:prSet presAssocID="{CEEB685E-67D8-4236-9FBB-5DD4A93D02F5}" presName="node" presStyleLbl="node1" presStyleIdx="8" presStyleCnt="10" custLinFactX="10185" custLinFactNeighborX="100000" custLinFactNeighborY="2364">
        <dgm:presLayoutVars>
          <dgm:bulletEnabled val="1"/>
        </dgm:presLayoutVars>
      </dgm:prSet>
      <dgm:spPr/>
    </dgm:pt>
    <dgm:pt modelId="{D72D9AB7-8350-4589-945D-4082654CA515}" type="pres">
      <dgm:prSet presAssocID="{019246B2-3240-42AE-97A8-973E561D2E10}" presName="sibTrans" presStyleCnt="0"/>
      <dgm:spPr/>
    </dgm:pt>
    <dgm:pt modelId="{3693AB8F-F20B-4FAB-892E-9454A7E9C794}" type="pres">
      <dgm:prSet presAssocID="{BEB9AB07-29C1-4649-B731-455C61606732}" presName="node" presStyleLbl="node1" presStyleIdx="9" presStyleCnt="10" custLinFactX="-6922" custLinFactNeighborX="-100000" custLinFactNeighborY="1354">
        <dgm:presLayoutVars>
          <dgm:bulletEnabled val="1"/>
        </dgm:presLayoutVars>
      </dgm:prSet>
      <dgm:spPr/>
    </dgm:pt>
  </dgm:ptLst>
  <dgm:cxnLst>
    <dgm:cxn modelId="{C0F85505-1A9C-440B-BE8B-5D1EBAD97574}" type="presOf" srcId="{21A33077-5218-4239-B30D-DCD7DC1C3C1B}" destId="{125DBA3A-CAA1-415B-BDD7-6773443D1758}" srcOrd="0" destOrd="0" presId="urn:microsoft.com/office/officeart/2005/8/layout/default"/>
    <dgm:cxn modelId="{724C030F-DAD5-4CCE-A047-36B93AEF8A16}" type="presOf" srcId="{3C1543A7-88D3-4EAE-B43C-2362CE7EAB4B}" destId="{55EA8FC8-230B-4BC7-AF72-3D65BA8B4191}" srcOrd="0" destOrd="0" presId="urn:microsoft.com/office/officeart/2005/8/layout/default"/>
    <dgm:cxn modelId="{8BFB7E0F-B7BD-42CE-8DBF-9A1EC7125A7D}" type="presOf" srcId="{853955B9-3B3D-4244-ADBC-64DC2B0987D9}" destId="{A4131B4B-F461-4F90-83C3-448235109816}" srcOrd="0" destOrd="0" presId="urn:microsoft.com/office/officeart/2005/8/layout/default"/>
    <dgm:cxn modelId="{3CBD7D27-4DA5-4CEB-9115-91BD4910E87B}" type="presOf" srcId="{CEEB685E-67D8-4236-9FBB-5DD4A93D02F5}" destId="{CF5576C3-FCE9-4B53-BC4D-258B54A31BED}" srcOrd="0" destOrd="0" presId="urn:microsoft.com/office/officeart/2005/8/layout/default"/>
    <dgm:cxn modelId="{A125862C-F2EB-4FB4-81A8-DE6626D2D83D}" type="presOf" srcId="{BEB9AB07-29C1-4649-B731-455C61606732}" destId="{3693AB8F-F20B-4FAB-892E-9454A7E9C794}" srcOrd="0" destOrd="0" presId="urn:microsoft.com/office/officeart/2005/8/layout/default"/>
    <dgm:cxn modelId="{4F0D1D37-D470-4DC1-8DF2-C1D43B3ACB25}" srcId="{3C1543A7-88D3-4EAE-B43C-2362CE7EAB4B}" destId="{EC4CEE43-CA35-4E29-B5D8-E1CA871F0B06}" srcOrd="5" destOrd="0" parTransId="{59FD732E-FD1E-4841-A98B-01B46C61B95A}" sibTransId="{5F4C4F13-8825-4B10-AACA-BAA780A23F10}"/>
    <dgm:cxn modelId="{DD82615F-6800-40E0-86AF-BF5E26DDC799}" type="presOf" srcId="{9C5E3CFC-A346-45A5-94A0-89ADEF74168A}" destId="{BDA8C4AC-8084-4DB0-98AF-EFDAF4309107}" srcOrd="0" destOrd="0" presId="urn:microsoft.com/office/officeart/2005/8/layout/default"/>
    <dgm:cxn modelId="{C59E0564-A6BE-45F0-B246-7620E2C39BE5}" srcId="{3C1543A7-88D3-4EAE-B43C-2362CE7EAB4B}" destId="{21A33077-5218-4239-B30D-DCD7DC1C3C1B}" srcOrd="4" destOrd="0" parTransId="{9E68A5C3-952F-4C47-B22B-BFF333B0D4AB}" sibTransId="{3597CF00-AEB8-41E6-B8BB-BBDE61AB4B21}"/>
    <dgm:cxn modelId="{A168A344-67E0-4044-8DF3-690EE72FB89B}" srcId="{3C1543A7-88D3-4EAE-B43C-2362CE7EAB4B}" destId="{0730268C-4284-4A67-9E47-D3C0BE2F4143}" srcOrd="3" destOrd="0" parTransId="{43FF532F-A5EA-442D-BB1D-A9CB361DD35F}" sibTransId="{680CE4C9-4BFB-4939-A08F-EE6927587544}"/>
    <dgm:cxn modelId="{F1C7B44C-00F4-42FF-A621-62B9900C1836}" type="presOf" srcId="{EC4CEE43-CA35-4E29-B5D8-E1CA871F0B06}" destId="{A9AD19FE-46AF-4135-BBDC-E3FD2285D798}" srcOrd="0" destOrd="0" presId="urn:microsoft.com/office/officeart/2005/8/layout/default"/>
    <dgm:cxn modelId="{89749473-42D3-4FC7-95E6-2AC01A33DC1B}" srcId="{3C1543A7-88D3-4EAE-B43C-2362CE7EAB4B}" destId="{A7471A56-BE5B-4C89-AF28-E48509404F85}" srcOrd="1" destOrd="0" parTransId="{EF82E899-7A56-4D0D-BA8F-4E1D53AC1B84}" sibTransId="{B1FF1B83-FECD-4CE3-AD4E-1B564F3AEDF3}"/>
    <dgm:cxn modelId="{B4D4CD57-BE63-4D7E-94CC-E8B383628A1A}" srcId="{3C1543A7-88D3-4EAE-B43C-2362CE7EAB4B}" destId="{5137CCE8-C2A9-4032-9C61-58C84C1CA548}" srcOrd="0" destOrd="0" parTransId="{BC82BF7E-E300-4048-A34F-82C4D981B458}" sibTransId="{38E5A537-25B9-4E1D-A3BE-9A85B8FD8E8A}"/>
    <dgm:cxn modelId="{0D3C2B7A-B81D-486B-899A-1575F90EAEF7}" type="presOf" srcId="{ACFCAB48-3770-4112-BBAE-74B4E8DE44F0}" destId="{A92C9341-B0D9-40E2-8639-BF200D482A64}" srcOrd="0" destOrd="0" presId="urn:microsoft.com/office/officeart/2005/8/layout/default"/>
    <dgm:cxn modelId="{8D39B07B-2CCE-44BE-8F9F-D9B072F6F290}" type="presOf" srcId="{A7471A56-BE5B-4C89-AF28-E48509404F85}" destId="{495107F5-1AD9-457A-B7D5-2B252443C9E5}" srcOrd="0" destOrd="0" presId="urn:microsoft.com/office/officeart/2005/8/layout/default"/>
    <dgm:cxn modelId="{E4206383-8592-4CA6-B63C-644AF1FC5635}" srcId="{3C1543A7-88D3-4EAE-B43C-2362CE7EAB4B}" destId="{BEB9AB07-29C1-4649-B731-455C61606732}" srcOrd="9" destOrd="0" parTransId="{1D2545FF-E92E-4A68-8055-1DC2430A2979}" sibTransId="{E8441B06-C99C-47DF-AF7A-21D181AD4CA4}"/>
    <dgm:cxn modelId="{BA6F4185-9523-4E6F-A71F-A23C4BD22911}" srcId="{3C1543A7-88D3-4EAE-B43C-2362CE7EAB4B}" destId="{853955B9-3B3D-4244-ADBC-64DC2B0987D9}" srcOrd="2" destOrd="0" parTransId="{E418BF72-3AB7-48AC-ACBE-CA174CE18809}" sibTransId="{8A590ED8-66B0-4227-82FC-F8D233632515}"/>
    <dgm:cxn modelId="{34B6B892-3E09-46C0-8010-820AF55FCBAD}" srcId="{3C1543A7-88D3-4EAE-B43C-2362CE7EAB4B}" destId="{CEEB685E-67D8-4236-9FBB-5DD4A93D02F5}" srcOrd="8" destOrd="0" parTransId="{992222E9-115E-4574-8D62-AAE6F8FF1B72}" sibTransId="{019246B2-3240-42AE-97A8-973E561D2E10}"/>
    <dgm:cxn modelId="{13EC6D93-6CDB-4264-BE70-64855DAD9048}" srcId="{3C1543A7-88D3-4EAE-B43C-2362CE7EAB4B}" destId="{9C5E3CFC-A346-45A5-94A0-89ADEF74168A}" srcOrd="6" destOrd="0" parTransId="{C0CF9625-7E00-4504-95D7-6CFBC88CAFBE}" sibTransId="{3D413FDB-6B4A-4259-8CC1-C3436E9AB475}"/>
    <dgm:cxn modelId="{834CF5A8-1D45-481E-A9B9-F4B9DDA16BAC}" type="presOf" srcId="{0730268C-4284-4A67-9E47-D3C0BE2F4143}" destId="{0BB763DC-3D09-4EB9-B6CF-CFBE565052AA}" srcOrd="0" destOrd="0" presId="urn:microsoft.com/office/officeart/2005/8/layout/default"/>
    <dgm:cxn modelId="{D72293C7-DE90-4CCD-96DB-07BCC79C0DEF}" type="presOf" srcId="{5137CCE8-C2A9-4032-9C61-58C84C1CA548}" destId="{AA0F7543-7E1E-4EFA-9198-ECEA36B66BCD}" srcOrd="0" destOrd="0" presId="urn:microsoft.com/office/officeart/2005/8/layout/default"/>
    <dgm:cxn modelId="{3648D3D7-59ED-4123-A0AE-B5E216929790}" srcId="{3C1543A7-88D3-4EAE-B43C-2362CE7EAB4B}" destId="{ACFCAB48-3770-4112-BBAE-74B4E8DE44F0}" srcOrd="7" destOrd="0" parTransId="{651E6225-DE55-4B10-8AD2-69A16BDE4D80}" sibTransId="{8370ED3E-2B1E-4620-8291-292017981DFE}"/>
    <dgm:cxn modelId="{3E4DC2B7-836F-4B7B-BBB7-AB1FF530E932}" type="presParOf" srcId="{55EA8FC8-230B-4BC7-AF72-3D65BA8B4191}" destId="{AA0F7543-7E1E-4EFA-9198-ECEA36B66BCD}" srcOrd="0" destOrd="0" presId="urn:microsoft.com/office/officeart/2005/8/layout/default"/>
    <dgm:cxn modelId="{B02F6E73-D217-49F2-9D7E-323DCD7D51BA}" type="presParOf" srcId="{55EA8FC8-230B-4BC7-AF72-3D65BA8B4191}" destId="{9B1E7152-81B6-4691-B551-01E10ADC389F}" srcOrd="1" destOrd="0" presId="urn:microsoft.com/office/officeart/2005/8/layout/default"/>
    <dgm:cxn modelId="{47B56FFA-E81F-4C00-9E58-FC4A5C2E2AD2}" type="presParOf" srcId="{55EA8FC8-230B-4BC7-AF72-3D65BA8B4191}" destId="{495107F5-1AD9-457A-B7D5-2B252443C9E5}" srcOrd="2" destOrd="0" presId="urn:microsoft.com/office/officeart/2005/8/layout/default"/>
    <dgm:cxn modelId="{FE444FA1-2F24-40AD-8593-A5CD7BB0F409}" type="presParOf" srcId="{55EA8FC8-230B-4BC7-AF72-3D65BA8B4191}" destId="{9371DB17-D757-4794-86F9-EED43554BBA9}" srcOrd="3" destOrd="0" presId="urn:microsoft.com/office/officeart/2005/8/layout/default"/>
    <dgm:cxn modelId="{D3461072-9A4A-4103-AACD-BBA9CD4FCF2D}" type="presParOf" srcId="{55EA8FC8-230B-4BC7-AF72-3D65BA8B4191}" destId="{A4131B4B-F461-4F90-83C3-448235109816}" srcOrd="4" destOrd="0" presId="urn:microsoft.com/office/officeart/2005/8/layout/default"/>
    <dgm:cxn modelId="{E6D6217B-4932-49CE-BB1C-29BFE80042A1}" type="presParOf" srcId="{55EA8FC8-230B-4BC7-AF72-3D65BA8B4191}" destId="{AFABA642-AA6C-4714-85C5-BD13A1FDDB8A}" srcOrd="5" destOrd="0" presId="urn:microsoft.com/office/officeart/2005/8/layout/default"/>
    <dgm:cxn modelId="{77AD1D25-4BA0-42D9-89B8-0808BABFF0C1}" type="presParOf" srcId="{55EA8FC8-230B-4BC7-AF72-3D65BA8B4191}" destId="{0BB763DC-3D09-4EB9-B6CF-CFBE565052AA}" srcOrd="6" destOrd="0" presId="urn:microsoft.com/office/officeart/2005/8/layout/default"/>
    <dgm:cxn modelId="{97A5A155-C5DD-4FCB-AE99-609422A93114}" type="presParOf" srcId="{55EA8FC8-230B-4BC7-AF72-3D65BA8B4191}" destId="{D1FB4EDB-FB9A-42E1-B76C-23479573BFBB}" srcOrd="7" destOrd="0" presId="urn:microsoft.com/office/officeart/2005/8/layout/default"/>
    <dgm:cxn modelId="{16592955-4319-4A70-90DB-117AFE23C393}" type="presParOf" srcId="{55EA8FC8-230B-4BC7-AF72-3D65BA8B4191}" destId="{125DBA3A-CAA1-415B-BDD7-6773443D1758}" srcOrd="8" destOrd="0" presId="urn:microsoft.com/office/officeart/2005/8/layout/default"/>
    <dgm:cxn modelId="{7FAEBFC9-BCFB-4ED4-BCB9-1930442FC2A8}" type="presParOf" srcId="{55EA8FC8-230B-4BC7-AF72-3D65BA8B4191}" destId="{8427F3AC-995D-4AA7-B681-31FDB5D05754}" srcOrd="9" destOrd="0" presId="urn:microsoft.com/office/officeart/2005/8/layout/default"/>
    <dgm:cxn modelId="{53E49A08-38F9-4D13-A803-F5DE3AE580F6}" type="presParOf" srcId="{55EA8FC8-230B-4BC7-AF72-3D65BA8B4191}" destId="{A9AD19FE-46AF-4135-BBDC-E3FD2285D798}" srcOrd="10" destOrd="0" presId="urn:microsoft.com/office/officeart/2005/8/layout/default"/>
    <dgm:cxn modelId="{39790C2B-B0B7-4997-8737-A55B21F4B263}" type="presParOf" srcId="{55EA8FC8-230B-4BC7-AF72-3D65BA8B4191}" destId="{B8D0C94E-5B76-441D-AC40-839944137996}" srcOrd="11" destOrd="0" presId="urn:microsoft.com/office/officeart/2005/8/layout/default"/>
    <dgm:cxn modelId="{1B1DEB78-0AD2-4A13-8119-F04E76C8178B}" type="presParOf" srcId="{55EA8FC8-230B-4BC7-AF72-3D65BA8B4191}" destId="{BDA8C4AC-8084-4DB0-98AF-EFDAF4309107}" srcOrd="12" destOrd="0" presId="urn:microsoft.com/office/officeart/2005/8/layout/default"/>
    <dgm:cxn modelId="{4C616F06-C5F0-4F35-9DD0-A73F5BDE2747}" type="presParOf" srcId="{55EA8FC8-230B-4BC7-AF72-3D65BA8B4191}" destId="{AB1EEDA7-2CB9-4D97-8D0C-5DAD3585AFE9}" srcOrd="13" destOrd="0" presId="urn:microsoft.com/office/officeart/2005/8/layout/default"/>
    <dgm:cxn modelId="{4C1A61EA-6152-4FAA-87A2-1CB3C638334D}" type="presParOf" srcId="{55EA8FC8-230B-4BC7-AF72-3D65BA8B4191}" destId="{A92C9341-B0D9-40E2-8639-BF200D482A64}" srcOrd="14" destOrd="0" presId="urn:microsoft.com/office/officeart/2005/8/layout/default"/>
    <dgm:cxn modelId="{8FD6A1B6-E22A-4E70-B2D2-F25199C5B27D}" type="presParOf" srcId="{55EA8FC8-230B-4BC7-AF72-3D65BA8B4191}" destId="{382C87A1-351C-4EB0-82DD-980CC3495A9D}" srcOrd="15" destOrd="0" presId="urn:microsoft.com/office/officeart/2005/8/layout/default"/>
    <dgm:cxn modelId="{75CAFA20-64A6-41F9-B6D9-F89A14791A20}" type="presParOf" srcId="{55EA8FC8-230B-4BC7-AF72-3D65BA8B4191}" destId="{CF5576C3-FCE9-4B53-BC4D-258B54A31BED}" srcOrd="16" destOrd="0" presId="urn:microsoft.com/office/officeart/2005/8/layout/default"/>
    <dgm:cxn modelId="{CEF60978-5050-4FC9-9A48-E4CEAA453289}" type="presParOf" srcId="{55EA8FC8-230B-4BC7-AF72-3D65BA8B4191}" destId="{D72D9AB7-8350-4589-945D-4082654CA515}" srcOrd="17" destOrd="0" presId="urn:microsoft.com/office/officeart/2005/8/layout/default"/>
    <dgm:cxn modelId="{EC90DE76-4196-48F2-859A-2BDFE9A9BDB0}" type="presParOf" srcId="{55EA8FC8-230B-4BC7-AF72-3D65BA8B4191}" destId="{3693AB8F-F20B-4FAB-892E-9454A7E9C79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1543A7-88D3-4EAE-B43C-2362CE7EAB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7CCE8-C2A9-4032-9C61-58C84C1CA548}">
      <dgm:prSet/>
      <dgm:spPr/>
      <dgm:t>
        <a:bodyPr/>
        <a:lstStyle/>
        <a:p>
          <a:r>
            <a:rPr lang="cs-CZ" dirty="0"/>
            <a:t>MORO</a:t>
          </a:r>
          <a:endParaRPr lang="en-US" dirty="0"/>
        </a:p>
      </dgm:t>
    </dgm:pt>
    <dgm:pt modelId="{BC82BF7E-E300-4048-A34F-82C4D981B458}" type="parTrans" cxnId="{B4D4CD57-BE63-4D7E-94CC-E8B383628A1A}">
      <dgm:prSet/>
      <dgm:spPr/>
      <dgm:t>
        <a:bodyPr/>
        <a:lstStyle/>
        <a:p>
          <a:endParaRPr lang="en-US"/>
        </a:p>
      </dgm:t>
    </dgm:pt>
    <dgm:pt modelId="{38E5A537-25B9-4E1D-A3BE-9A85B8FD8E8A}" type="sibTrans" cxnId="{B4D4CD57-BE63-4D7E-94CC-E8B383628A1A}">
      <dgm:prSet/>
      <dgm:spPr/>
      <dgm:t>
        <a:bodyPr/>
        <a:lstStyle/>
        <a:p>
          <a:endParaRPr lang="en-US"/>
        </a:p>
      </dgm:t>
    </dgm:pt>
    <dgm:pt modelId="{55EA8FC8-230B-4BC7-AF72-3D65BA8B4191}" type="pres">
      <dgm:prSet presAssocID="{3C1543A7-88D3-4EAE-B43C-2362CE7EAB4B}" presName="diagram" presStyleCnt="0">
        <dgm:presLayoutVars>
          <dgm:dir/>
          <dgm:resizeHandles val="exact"/>
        </dgm:presLayoutVars>
      </dgm:prSet>
      <dgm:spPr/>
    </dgm:pt>
    <dgm:pt modelId="{AA0F7543-7E1E-4EFA-9198-ECEA36B66BCD}" type="pres">
      <dgm:prSet presAssocID="{5137CCE8-C2A9-4032-9C61-58C84C1CA548}" presName="node" presStyleLbl="node1" presStyleIdx="0" presStyleCnt="1">
        <dgm:presLayoutVars>
          <dgm:bulletEnabled val="1"/>
        </dgm:presLayoutVars>
      </dgm:prSet>
      <dgm:spPr/>
    </dgm:pt>
  </dgm:ptLst>
  <dgm:cxnLst>
    <dgm:cxn modelId="{724C030F-DAD5-4CCE-A047-36B93AEF8A16}" type="presOf" srcId="{3C1543A7-88D3-4EAE-B43C-2362CE7EAB4B}" destId="{55EA8FC8-230B-4BC7-AF72-3D65BA8B4191}" srcOrd="0" destOrd="0" presId="urn:microsoft.com/office/officeart/2005/8/layout/default"/>
    <dgm:cxn modelId="{B4D4CD57-BE63-4D7E-94CC-E8B383628A1A}" srcId="{3C1543A7-88D3-4EAE-B43C-2362CE7EAB4B}" destId="{5137CCE8-C2A9-4032-9C61-58C84C1CA548}" srcOrd="0" destOrd="0" parTransId="{BC82BF7E-E300-4048-A34F-82C4D981B458}" sibTransId="{38E5A537-25B9-4E1D-A3BE-9A85B8FD8E8A}"/>
    <dgm:cxn modelId="{D72293C7-DE90-4CCD-96DB-07BCC79C0DEF}" type="presOf" srcId="{5137CCE8-C2A9-4032-9C61-58C84C1CA548}" destId="{AA0F7543-7E1E-4EFA-9198-ECEA36B66BCD}" srcOrd="0" destOrd="0" presId="urn:microsoft.com/office/officeart/2005/8/layout/default"/>
    <dgm:cxn modelId="{3E4DC2B7-836F-4B7B-BBB7-AB1FF530E932}" type="presParOf" srcId="{55EA8FC8-230B-4BC7-AF72-3D65BA8B4191}" destId="{AA0F7543-7E1E-4EFA-9198-ECEA36B66B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1543A7-88D3-4EAE-B43C-2362CE7EAB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3955B9-3B3D-4244-ADBC-64DC2B0987D9}">
      <dgm:prSet/>
      <dgm:spPr/>
      <dgm:t>
        <a:bodyPr/>
        <a:lstStyle/>
        <a:p>
          <a:r>
            <a:rPr lang="cs-CZ" dirty="0"/>
            <a:t>ATŠR</a:t>
          </a:r>
          <a:endParaRPr lang="en-US" dirty="0"/>
        </a:p>
      </dgm:t>
    </dgm:pt>
    <dgm:pt modelId="{E418BF72-3AB7-48AC-ACBE-CA174CE18809}" type="parTrans" cxnId="{BA6F4185-9523-4E6F-A71F-A23C4BD22911}">
      <dgm:prSet/>
      <dgm:spPr/>
      <dgm:t>
        <a:bodyPr/>
        <a:lstStyle/>
        <a:p>
          <a:endParaRPr lang="en-US"/>
        </a:p>
      </dgm:t>
    </dgm:pt>
    <dgm:pt modelId="{8A590ED8-66B0-4227-82FC-F8D233632515}" type="sibTrans" cxnId="{BA6F4185-9523-4E6F-A71F-A23C4BD22911}">
      <dgm:prSet/>
      <dgm:spPr/>
      <dgm:t>
        <a:bodyPr/>
        <a:lstStyle/>
        <a:p>
          <a:endParaRPr lang="en-US"/>
        </a:p>
      </dgm:t>
    </dgm:pt>
    <dgm:pt modelId="{0730268C-4284-4A67-9E47-D3C0BE2F4143}">
      <dgm:prSet/>
      <dgm:spPr/>
      <dgm:t>
        <a:bodyPr/>
        <a:lstStyle/>
        <a:p>
          <a:r>
            <a:rPr lang="cs-CZ" dirty="0"/>
            <a:t>STŠR</a:t>
          </a:r>
          <a:endParaRPr lang="en-US" dirty="0"/>
        </a:p>
      </dgm:t>
    </dgm:pt>
    <dgm:pt modelId="{43FF532F-A5EA-442D-BB1D-A9CB361DD35F}" type="parTrans" cxnId="{A168A344-67E0-4044-8DF3-690EE72FB89B}">
      <dgm:prSet/>
      <dgm:spPr/>
      <dgm:t>
        <a:bodyPr/>
        <a:lstStyle/>
        <a:p>
          <a:endParaRPr lang="en-US"/>
        </a:p>
      </dgm:t>
    </dgm:pt>
    <dgm:pt modelId="{680CE4C9-4BFB-4939-A08F-EE6927587544}" type="sibTrans" cxnId="{A168A344-67E0-4044-8DF3-690EE72FB89B}">
      <dgm:prSet/>
      <dgm:spPr/>
      <dgm:t>
        <a:bodyPr/>
        <a:lstStyle/>
        <a:p>
          <a:endParaRPr lang="en-US"/>
        </a:p>
      </dgm:t>
    </dgm:pt>
    <dgm:pt modelId="{E09FAB52-3F4B-4B69-B5E0-FCF597D67F45}">
      <dgm:prSet/>
      <dgm:spPr/>
      <dgm:t>
        <a:bodyPr/>
        <a:lstStyle/>
        <a:p>
          <a:r>
            <a:rPr lang="cs-CZ" dirty="0"/>
            <a:t>TLR </a:t>
          </a:r>
          <a:endParaRPr lang="en-US" dirty="0"/>
        </a:p>
      </dgm:t>
    </dgm:pt>
    <dgm:pt modelId="{6F4F6C54-5A0C-4CCE-BAD0-28130289EF91}" type="parTrans" cxnId="{55EF6AB1-A728-4661-8414-66E1E0A586DB}">
      <dgm:prSet/>
      <dgm:spPr/>
      <dgm:t>
        <a:bodyPr/>
        <a:lstStyle/>
        <a:p>
          <a:endParaRPr lang="cs-CZ"/>
        </a:p>
      </dgm:t>
    </dgm:pt>
    <dgm:pt modelId="{7E9A7AC5-15BC-463F-A0BE-707998539972}" type="sibTrans" cxnId="{55EF6AB1-A728-4661-8414-66E1E0A586DB}">
      <dgm:prSet/>
      <dgm:spPr/>
      <dgm:t>
        <a:bodyPr/>
        <a:lstStyle/>
        <a:p>
          <a:endParaRPr lang="cs-CZ"/>
        </a:p>
      </dgm:t>
    </dgm:pt>
    <dgm:pt modelId="{55EA8FC8-230B-4BC7-AF72-3D65BA8B4191}" type="pres">
      <dgm:prSet presAssocID="{3C1543A7-88D3-4EAE-B43C-2362CE7EAB4B}" presName="diagram" presStyleCnt="0">
        <dgm:presLayoutVars>
          <dgm:dir/>
          <dgm:resizeHandles val="exact"/>
        </dgm:presLayoutVars>
      </dgm:prSet>
      <dgm:spPr/>
    </dgm:pt>
    <dgm:pt modelId="{FD7514FF-0C35-4A16-9938-ECE2A021D8EA}" type="pres">
      <dgm:prSet presAssocID="{E09FAB52-3F4B-4B69-B5E0-FCF597D67F45}" presName="node" presStyleLbl="node1" presStyleIdx="0" presStyleCnt="3">
        <dgm:presLayoutVars>
          <dgm:bulletEnabled val="1"/>
        </dgm:presLayoutVars>
      </dgm:prSet>
      <dgm:spPr/>
    </dgm:pt>
    <dgm:pt modelId="{87C1E5BF-999A-4E14-BB7A-396E705DC47A}" type="pres">
      <dgm:prSet presAssocID="{7E9A7AC5-15BC-463F-A0BE-707998539972}" presName="sibTrans" presStyleCnt="0"/>
      <dgm:spPr/>
    </dgm:pt>
    <dgm:pt modelId="{A4131B4B-F461-4F90-83C3-448235109816}" type="pres">
      <dgm:prSet presAssocID="{853955B9-3B3D-4244-ADBC-64DC2B0987D9}" presName="node" presStyleLbl="node1" presStyleIdx="1" presStyleCnt="3">
        <dgm:presLayoutVars>
          <dgm:bulletEnabled val="1"/>
        </dgm:presLayoutVars>
      </dgm:prSet>
      <dgm:spPr/>
    </dgm:pt>
    <dgm:pt modelId="{AFABA642-AA6C-4714-85C5-BD13A1FDDB8A}" type="pres">
      <dgm:prSet presAssocID="{8A590ED8-66B0-4227-82FC-F8D233632515}" presName="sibTrans" presStyleCnt="0"/>
      <dgm:spPr/>
    </dgm:pt>
    <dgm:pt modelId="{0BB763DC-3D09-4EB9-B6CF-CFBE565052AA}" type="pres">
      <dgm:prSet presAssocID="{0730268C-4284-4A67-9E47-D3C0BE2F4143}" presName="node" presStyleLbl="node1" presStyleIdx="2" presStyleCnt="3">
        <dgm:presLayoutVars>
          <dgm:bulletEnabled val="1"/>
        </dgm:presLayoutVars>
      </dgm:prSet>
      <dgm:spPr/>
    </dgm:pt>
  </dgm:ptLst>
  <dgm:cxnLst>
    <dgm:cxn modelId="{724C030F-DAD5-4CCE-A047-36B93AEF8A16}" type="presOf" srcId="{3C1543A7-88D3-4EAE-B43C-2362CE7EAB4B}" destId="{55EA8FC8-230B-4BC7-AF72-3D65BA8B4191}" srcOrd="0" destOrd="0" presId="urn:microsoft.com/office/officeart/2005/8/layout/default"/>
    <dgm:cxn modelId="{8BFB7E0F-B7BD-42CE-8DBF-9A1EC7125A7D}" type="presOf" srcId="{853955B9-3B3D-4244-ADBC-64DC2B0987D9}" destId="{A4131B4B-F461-4F90-83C3-448235109816}" srcOrd="0" destOrd="0" presId="urn:microsoft.com/office/officeart/2005/8/layout/default"/>
    <dgm:cxn modelId="{A168A344-67E0-4044-8DF3-690EE72FB89B}" srcId="{3C1543A7-88D3-4EAE-B43C-2362CE7EAB4B}" destId="{0730268C-4284-4A67-9E47-D3C0BE2F4143}" srcOrd="2" destOrd="0" parTransId="{43FF532F-A5EA-442D-BB1D-A9CB361DD35F}" sibTransId="{680CE4C9-4BFB-4939-A08F-EE6927587544}"/>
    <dgm:cxn modelId="{63E74659-8D24-4F4E-BD02-A5E9A2355D97}" type="presOf" srcId="{E09FAB52-3F4B-4B69-B5E0-FCF597D67F45}" destId="{FD7514FF-0C35-4A16-9938-ECE2A021D8EA}" srcOrd="0" destOrd="0" presId="urn:microsoft.com/office/officeart/2005/8/layout/default"/>
    <dgm:cxn modelId="{BA6F4185-9523-4E6F-A71F-A23C4BD22911}" srcId="{3C1543A7-88D3-4EAE-B43C-2362CE7EAB4B}" destId="{853955B9-3B3D-4244-ADBC-64DC2B0987D9}" srcOrd="1" destOrd="0" parTransId="{E418BF72-3AB7-48AC-ACBE-CA174CE18809}" sibTransId="{8A590ED8-66B0-4227-82FC-F8D233632515}"/>
    <dgm:cxn modelId="{834CF5A8-1D45-481E-A9B9-F4B9DDA16BAC}" type="presOf" srcId="{0730268C-4284-4A67-9E47-D3C0BE2F4143}" destId="{0BB763DC-3D09-4EB9-B6CF-CFBE565052AA}" srcOrd="0" destOrd="0" presId="urn:microsoft.com/office/officeart/2005/8/layout/default"/>
    <dgm:cxn modelId="{55EF6AB1-A728-4661-8414-66E1E0A586DB}" srcId="{3C1543A7-88D3-4EAE-B43C-2362CE7EAB4B}" destId="{E09FAB52-3F4B-4B69-B5E0-FCF597D67F45}" srcOrd="0" destOrd="0" parTransId="{6F4F6C54-5A0C-4CCE-BAD0-28130289EF91}" sibTransId="{7E9A7AC5-15BC-463F-A0BE-707998539972}"/>
    <dgm:cxn modelId="{FE4DDD8B-93CD-4A2F-86B2-1A1B938757B4}" type="presParOf" srcId="{55EA8FC8-230B-4BC7-AF72-3D65BA8B4191}" destId="{FD7514FF-0C35-4A16-9938-ECE2A021D8EA}" srcOrd="0" destOrd="0" presId="urn:microsoft.com/office/officeart/2005/8/layout/default"/>
    <dgm:cxn modelId="{8BEFE2AD-74A6-454B-B87F-FCE6C8699E7A}" type="presParOf" srcId="{55EA8FC8-230B-4BC7-AF72-3D65BA8B4191}" destId="{87C1E5BF-999A-4E14-BB7A-396E705DC47A}" srcOrd="1" destOrd="0" presId="urn:microsoft.com/office/officeart/2005/8/layout/default"/>
    <dgm:cxn modelId="{D3461072-9A4A-4103-AACD-BBA9CD4FCF2D}" type="presParOf" srcId="{55EA8FC8-230B-4BC7-AF72-3D65BA8B4191}" destId="{A4131B4B-F461-4F90-83C3-448235109816}" srcOrd="2" destOrd="0" presId="urn:microsoft.com/office/officeart/2005/8/layout/default"/>
    <dgm:cxn modelId="{E6D6217B-4932-49CE-BB1C-29BFE80042A1}" type="presParOf" srcId="{55EA8FC8-230B-4BC7-AF72-3D65BA8B4191}" destId="{AFABA642-AA6C-4714-85C5-BD13A1FDDB8A}" srcOrd="3" destOrd="0" presId="urn:microsoft.com/office/officeart/2005/8/layout/default"/>
    <dgm:cxn modelId="{77AD1D25-4BA0-42D9-89B8-0808BABFF0C1}" type="presParOf" srcId="{55EA8FC8-230B-4BC7-AF72-3D65BA8B4191}" destId="{0BB763DC-3D09-4EB9-B6CF-CFBE565052A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1543A7-88D3-4EAE-B43C-2362CE7EAB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7CCE8-C2A9-4032-9C61-58C84C1CA548}">
      <dgm:prSet custT="1"/>
      <dgm:spPr/>
      <dgm:t>
        <a:bodyPr/>
        <a:lstStyle/>
        <a:p>
          <a:r>
            <a:rPr lang="cs-CZ" sz="3200" dirty="0"/>
            <a:t>TLR VPŘED</a:t>
          </a:r>
          <a:endParaRPr lang="en-US" sz="3200" dirty="0"/>
        </a:p>
      </dgm:t>
    </dgm:pt>
    <dgm:pt modelId="{BC82BF7E-E300-4048-A34F-82C4D981B458}" type="parTrans" cxnId="{B4D4CD57-BE63-4D7E-94CC-E8B383628A1A}">
      <dgm:prSet/>
      <dgm:spPr/>
      <dgm:t>
        <a:bodyPr/>
        <a:lstStyle/>
        <a:p>
          <a:endParaRPr lang="en-US"/>
        </a:p>
      </dgm:t>
    </dgm:pt>
    <dgm:pt modelId="{38E5A537-25B9-4E1D-A3BE-9A85B8FD8E8A}" type="sibTrans" cxnId="{B4D4CD57-BE63-4D7E-94CC-E8B383628A1A}">
      <dgm:prSet/>
      <dgm:spPr/>
      <dgm:t>
        <a:bodyPr/>
        <a:lstStyle/>
        <a:p>
          <a:endParaRPr lang="en-US"/>
        </a:p>
      </dgm:t>
    </dgm:pt>
    <dgm:pt modelId="{55EA8FC8-230B-4BC7-AF72-3D65BA8B4191}" type="pres">
      <dgm:prSet presAssocID="{3C1543A7-88D3-4EAE-B43C-2362CE7EAB4B}" presName="diagram" presStyleCnt="0">
        <dgm:presLayoutVars>
          <dgm:dir/>
          <dgm:resizeHandles val="exact"/>
        </dgm:presLayoutVars>
      </dgm:prSet>
      <dgm:spPr/>
    </dgm:pt>
    <dgm:pt modelId="{AA0F7543-7E1E-4EFA-9198-ECEA36B66BCD}" type="pres">
      <dgm:prSet presAssocID="{5137CCE8-C2A9-4032-9C61-58C84C1CA548}" presName="node" presStyleLbl="node1" presStyleIdx="0" presStyleCnt="1" custLinFactX="59632" custLinFactY="-3966" custLinFactNeighborX="100000" custLinFactNeighborY="-100000">
        <dgm:presLayoutVars>
          <dgm:bulletEnabled val="1"/>
        </dgm:presLayoutVars>
      </dgm:prSet>
      <dgm:spPr/>
    </dgm:pt>
  </dgm:ptLst>
  <dgm:cxnLst>
    <dgm:cxn modelId="{724C030F-DAD5-4CCE-A047-36B93AEF8A16}" type="presOf" srcId="{3C1543A7-88D3-4EAE-B43C-2362CE7EAB4B}" destId="{55EA8FC8-230B-4BC7-AF72-3D65BA8B4191}" srcOrd="0" destOrd="0" presId="urn:microsoft.com/office/officeart/2005/8/layout/default"/>
    <dgm:cxn modelId="{B4D4CD57-BE63-4D7E-94CC-E8B383628A1A}" srcId="{3C1543A7-88D3-4EAE-B43C-2362CE7EAB4B}" destId="{5137CCE8-C2A9-4032-9C61-58C84C1CA548}" srcOrd="0" destOrd="0" parTransId="{BC82BF7E-E300-4048-A34F-82C4D981B458}" sibTransId="{38E5A537-25B9-4E1D-A3BE-9A85B8FD8E8A}"/>
    <dgm:cxn modelId="{D72293C7-DE90-4CCD-96DB-07BCC79C0DEF}" type="presOf" srcId="{5137CCE8-C2A9-4032-9C61-58C84C1CA548}" destId="{AA0F7543-7E1E-4EFA-9198-ECEA36B66BCD}" srcOrd="0" destOrd="0" presId="urn:microsoft.com/office/officeart/2005/8/layout/default"/>
    <dgm:cxn modelId="{3E4DC2B7-836F-4B7B-BBB7-AB1FF530E932}" type="presParOf" srcId="{55EA8FC8-230B-4BC7-AF72-3D65BA8B4191}" destId="{AA0F7543-7E1E-4EFA-9198-ECEA36B66B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1543A7-88D3-4EAE-B43C-2362CE7EAB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7CCE8-C2A9-4032-9C61-58C84C1CA548}">
      <dgm:prSet custT="1"/>
      <dgm:spPr/>
      <dgm:t>
        <a:bodyPr/>
        <a:lstStyle/>
        <a:p>
          <a:r>
            <a:rPr lang="cs-CZ" sz="3200" dirty="0"/>
            <a:t>TLR VZAD</a:t>
          </a:r>
          <a:endParaRPr lang="en-US" sz="3200" dirty="0"/>
        </a:p>
      </dgm:t>
    </dgm:pt>
    <dgm:pt modelId="{BC82BF7E-E300-4048-A34F-82C4D981B458}" type="parTrans" cxnId="{B4D4CD57-BE63-4D7E-94CC-E8B383628A1A}">
      <dgm:prSet/>
      <dgm:spPr/>
      <dgm:t>
        <a:bodyPr/>
        <a:lstStyle/>
        <a:p>
          <a:endParaRPr lang="en-US"/>
        </a:p>
      </dgm:t>
    </dgm:pt>
    <dgm:pt modelId="{38E5A537-25B9-4E1D-A3BE-9A85B8FD8E8A}" type="sibTrans" cxnId="{B4D4CD57-BE63-4D7E-94CC-E8B383628A1A}">
      <dgm:prSet/>
      <dgm:spPr/>
      <dgm:t>
        <a:bodyPr/>
        <a:lstStyle/>
        <a:p>
          <a:endParaRPr lang="en-US"/>
        </a:p>
      </dgm:t>
    </dgm:pt>
    <dgm:pt modelId="{55EA8FC8-230B-4BC7-AF72-3D65BA8B4191}" type="pres">
      <dgm:prSet presAssocID="{3C1543A7-88D3-4EAE-B43C-2362CE7EAB4B}" presName="diagram" presStyleCnt="0">
        <dgm:presLayoutVars>
          <dgm:dir/>
          <dgm:resizeHandles val="exact"/>
        </dgm:presLayoutVars>
      </dgm:prSet>
      <dgm:spPr/>
    </dgm:pt>
    <dgm:pt modelId="{AA0F7543-7E1E-4EFA-9198-ECEA36B66BCD}" type="pres">
      <dgm:prSet presAssocID="{5137CCE8-C2A9-4032-9C61-58C84C1CA548}" presName="node" presStyleLbl="node1" presStyleIdx="0" presStyleCnt="1" custLinFactX="59632" custLinFactY="-3966" custLinFactNeighborX="100000" custLinFactNeighborY="-100000">
        <dgm:presLayoutVars>
          <dgm:bulletEnabled val="1"/>
        </dgm:presLayoutVars>
      </dgm:prSet>
      <dgm:spPr/>
    </dgm:pt>
  </dgm:ptLst>
  <dgm:cxnLst>
    <dgm:cxn modelId="{724C030F-DAD5-4CCE-A047-36B93AEF8A16}" type="presOf" srcId="{3C1543A7-88D3-4EAE-B43C-2362CE7EAB4B}" destId="{55EA8FC8-230B-4BC7-AF72-3D65BA8B4191}" srcOrd="0" destOrd="0" presId="urn:microsoft.com/office/officeart/2005/8/layout/default"/>
    <dgm:cxn modelId="{B4D4CD57-BE63-4D7E-94CC-E8B383628A1A}" srcId="{3C1543A7-88D3-4EAE-B43C-2362CE7EAB4B}" destId="{5137CCE8-C2A9-4032-9C61-58C84C1CA548}" srcOrd="0" destOrd="0" parTransId="{BC82BF7E-E300-4048-A34F-82C4D981B458}" sibTransId="{38E5A537-25B9-4E1D-A3BE-9A85B8FD8E8A}"/>
    <dgm:cxn modelId="{D72293C7-DE90-4CCD-96DB-07BCC79C0DEF}" type="presOf" srcId="{5137CCE8-C2A9-4032-9C61-58C84C1CA548}" destId="{AA0F7543-7E1E-4EFA-9198-ECEA36B66BCD}" srcOrd="0" destOrd="0" presId="urn:microsoft.com/office/officeart/2005/8/layout/default"/>
    <dgm:cxn modelId="{3E4DC2B7-836F-4B7B-BBB7-AB1FF530E932}" type="presParOf" srcId="{55EA8FC8-230B-4BC7-AF72-3D65BA8B4191}" destId="{AA0F7543-7E1E-4EFA-9198-ECEA36B66B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1543A7-88D3-4EAE-B43C-2362CE7EAB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7CCE8-C2A9-4032-9C61-58C84C1CA548}">
      <dgm:prSet custT="1"/>
      <dgm:spPr/>
      <dgm:t>
        <a:bodyPr/>
        <a:lstStyle/>
        <a:p>
          <a:r>
            <a:rPr lang="cs-CZ" sz="3200" dirty="0"/>
            <a:t>ATŠR</a:t>
          </a:r>
          <a:endParaRPr lang="en-US" sz="3200" dirty="0"/>
        </a:p>
      </dgm:t>
    </dgm:pt>
    <dgm:pt modelId="{BC82BF7E-E300-4048-A34F-82C4D981B458}" type="parTrans" cxnId="{B4D4CD57-BE63-4D7E-94CC-E8B383628A1A}">
      <dgm:prSet/>
      <dgm:spPr/>
      <dgm:t>
        <a:bodyPr/>
        <a:lstStyle/>
        <a:p>
          <a:endParaRPr lang="en-US"/>
        </a:p>
      </dgm:t>
    </dgm:pt>
    <dgm:pt modelId="{38E5A537-25B9-4E1D-A3BE-9A85B8FD8E8A}" type="sibTrans" cxnId="{B4D4CD57-BE63-4D7E-94CC-E8B383628A1A}">
      <dgm:prSet/>
      <dgm:spPr/>
      <dgm:t>
        <a:bodyPr/>
        <a:lstStyle/>
        <a:p>
          <a:endParaRPr lang="en-US"/>
        </a:p>
      </dgm:t>
    </dgm:pt>
    <dgm:pt modelId="{55EA8FC8-230B-4BC7-AF72-3D65BA8B4191}" type="pres">
      <dgm:prSet presAssocID="{3C1543A7-88D3-4EAE-B43C-2362CE7EAB4B}" presName="diagram" presStyleCnt="0">
        <dgm:presLayoutVars>
          <dgm:dir/>
          <dgm:resizeHandles val="exact"/>
        </dgm:presLayoutVars>
      </dgm:prSet>
      <dgm:spPr/>
    </dgm:pt>
    <dgm:pt modelId="{AA0F7543-7E1E-4EFA-9198-ECEA36B66BCD}" type="pres">
      <dgm:prSet presAssocID="{5137CCE8-C2A9-4032-9C61-58C84C1CA548}" presName="node" presStyleLbl="node1" presStyleIdx="0" presStyleCnt="1" custLinFactX="59632" custLinFactY="-3966" custLinFactNeighborX="100000" custLinFactNeighborY="-100000">
        <dgm:presLayoutVars>
          <dgm:bulletEnabled val="1"/>
        </dgm:presLayoutVars>
      </dgm:prSet>
      <dgm:spPr/>
    </dgm:pt>
  </dgm:ptLst>
  <dgm:cxnLst>
    <dgm:cxn modelId="{724C030F-DAD5-4CCE-A047-36B93AEF8A16}" type="presOf" srcId="{3C1543A7-88D3-4EAE-B43C-2362CE7EAB4B}" destId="{55EA8FC8-230B-4BC7-AF72-3D65BA8B4191}" srcOrd="0" destOrd="0" presId="urn:microsoft.com/office/officeart/2005/8/layout/default"/>
    <dgm:cxn modelId="{B4D4CD57-BE63-4D7E-94CC-E8B383628A1A}" srcId="{3C1543A7-88D3-4EAE-B43C-2362CE7EAB4B}" destId="{5137CCE8-C2A9-4032-9C61-58C84C1CA548}" srcOrd="0" destOrd="0" parTransId="{BC82BF7E-E300-4048-A34F-82C4D981B458}" sibTransId="{38E5A537-25B9-4E1D-A3BE-9A85B8FD8E8A}"/>
    <dgm:cxn modelId="{D72293C7-DE90-4CCD-96DB-07BCC79C0DEF}" type="presOf" srcId="{5137CCE8-C2A9-4032-9C61-58C84C1CA548}" destId="{AA0F7543-7E1E-4EFA-9198-ECEA36B66BCD}" srcOrd="0" destOrd="0" presId="urn:microsoft.com/office/officeart/2005/8/layout/default"/>
    <dgm:cxn modelId="{3E4DC2B7-836F-4B7B-BBB7-AB1FF530E932}" type="presParOf" srcId="{55EA8FC8-230B-4BC7-AF72-3D65BA8B4191}" destId="{AA0F7543-7E1E-4EFA-9198-ECEA36B66B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1543A7-88D3-4EAE-B43C-2362CE7EAB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7CCE8-C2A9-4032-9C61-58C84C1CA548}">
      <dgm:prSet custT="1"/>
      <dgm:spPr/>
      <dgm:t>
        <a:bodyPr/>
        <a:lstStyle/>
        <a:p>
          <a:r>
            <a:rPr lang="cs-CZ" sz="3200" dirty="0"/>
            <a:t>STŠR</a:t>
          </a:r>
          <a:endParaRPr lang="en-US" sz="3200" dirty="0"/>
        </a:p>
      </dgm:t>
    </dgm:pt>
    <dgm:pt modelId="{BC82BF7E-E300-4048-A34F-82C4D981B458}" type="parTrans" cxnId="{B4D4CD57-BE63-4D7E-94CC-E8B383628A1A}">
      <dgm:prSet/>
      <dgm:spPr/>
      <dgm:t>
        <a:bodyPr/>
        <a:lstStyle/>
        <a:p>
          <a:endParaRPr lang="en-US"/>
        </a:p>
      </dgm:t>
    </dgm:pt>
    <dgm:pt modelId="{38E5A537-25B9-4E1D-A3BE-9A85B8FD8E8A}" type="sibTrans" cxnId="{B4D4CD57-BE63-4D7E-94CC-E8B383628A1A}">
      <dgm:prSet/>
      <dgm:spPr/>
      <dgm:t>
        <a:bodyPr/>
        <a:lstStyle/>
        <a:p>
          <a:endParaRPr lang="en-US"/>
        </a:p>
      </dgm:t>
    </dgm:pt>
    <dgm:pt modelId="{55EA8FC8-230B-4BC7-AF72-3D65BA8B4191}" type="pres">
      <dgm:prSet presAssocID="{3C1543A7-88D3-4EAE-B43C-2362CE7EAB4B}" presName="diagram" presStyleCnt="0">
        <dgm:presLayoutVars>
          <dgm:dir/>
          <dgm:resizeHandles val="exact"/>
        </dgm:presLayoutVars>
      </dgm:prSet>
      <dgm:spPr/>
    </dgm:pt>
    <dgm:pt modelId="{AA0F7543-7E1E-4EFA-9198-ECEA36B66BCD}" type="pres">
      <dgm:prSet presAssocID="{5137CCE8-C2A9-4032-9C61-58C84C1CA548}" presName="node" presStyleLbl="node1" presStyleIdx="0" presStyleCnt="1" custLinFactX="59632" custLinFactY="-3966" custLinFactNeighborX="100000" custLinFactNeighborY="-100000">
        <dgm:presLayoutVars>
          <dgm:bulletEnabled val="1"/>
        </dgm:presLayoutVars>
      </dgm:prSet>
      <dgm:spPr/>
    </dgm:pt>
  </dgm:ptLst>
  <dgm:cxnLst>
    <dgm:cxn modelId="{724C030F-DAD5-4CCE-A047-36B93AEF8A16}" type="presOf" srcId="{3C1543A7-88D3-4EAE-B43C-2362CE7EAB4B}" destId="{55EA8FC8-230B-4BC7-AF72-3D65BA8B4191}" srcOrd="0" destOrd="0" presId="urn:microsoft.com/office/officeart/2005/8/layout/default"/>
    <dgm:cxn modelId="{B4D4CD57-BE63-4D7E-94CC-E8B383628A1A}" srcId="{3C1543A7-88D3-4EAE-B43C-2362CE7EAB4B}" destId="{5137CCE8-C2A9-4032-9C61-58C84C1CA548}" srcOrd="0" destOrd="0" parTransId="{BC82BF7E-E300-4048-A34F-82C4D981B458}" sibTransId="{38E5A537-25B9-4E1D-A3BE-9A85B8FD8E8A}"/>
    <dgm:cxn modelId="{D72293C7-DE90-4CCD-96DB-07BCC79C0DEF}" type="presOf" srcId="{5137CCE8-C2A9-4032-9C61-58C84C1CA548}" destId="{AA0F7543-7E1E-4EFA-9198-ECEA36B66BCD}" srcOrd="0" destOrd="0" presId="urn:microsoft.com/office/officeart/2005/8/layout/default"/>
    <dgm:cxn modelId="{3E4DC2B7-836F-4B7B-BBB7-AB1FF530E932}" type="presParOf" srcId="{55EA8FC8-230B-4BC7-AF72-3D65BA8B4191}" destId="{AA0F7543-7E1E-4EFA-9198-ECEA36B66B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1543A7-88D3-4EAE-B43C-2362CE7EAB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71A56-BE5B-4C89-AF28-E48509404F85}">
      <dgm:prSet/>
      <dgm:spPr/>
      <dgm:t>
        <a:bodyPr/>
        <a:lstStyle/>
        <a:p>
          <a:r>
            <a:rPr lang="cs-CZ" dirty="0"/>
            <a:t>Palmární</a:t>
          </a:r>
          <a:endParaRPr lang="en-US" dirty="0"/>
        </a:p>
      </dgm:t>
    </dgm:pt>
    <dgm:pt modelId="{EF82E899-7A56-4D0D-BA8F-4E1D53AC1B84}" type="parTrans" cxnId="{89749473-42D3-4FC7-95E6-2AC01A33DC1B}">
      <dgm:prSet/>
      <dgm:spPr/>
      <dgm:t>
        <a:bodyPr/>
        <a:lstStyle/>
        <a:p>
          <a:endParaRPr lang="en-US"/>
        </a:p>
      </dgm:t>
    </dgm:pt>
    <dgm:pt modelId="{B1FF1B83-FECD-4CE3-AD4E-1B564F3AEDF3}" type="sibTrans" cxnId="{89749473-42D3-4FC7-95E6-2AC01A33DC1B}">
      <dgm:prSet/>
      <dgm:spPr/>
      <dgm:t>
        <a:bodyPr/>
        <a:lstStyle/>
        <a:p>
          <a:endParaRPr lang="en-US"/>
        </a:p>
      </dgm:t>
    </dgm:pt>
    <dgm:pt modelId="{853955B9-3B3D-4244-ADBC-64DC2B0987D9}">
      <dgm:prSet/>
      <dgm:spPr/>
      <dgm:t>
        <a:bodyPr/>
        <a:lstStyle/>
        <a:p>
          <a:r>
            <a:rPr lang="cs-CZ" dirty="0"/>
            <a:t>Plantární</a:t>
          </a:r>
          <a:endParaRPr lang="en-US" dirty="0"/>
        </a:p>
      </dgm:t>
    </dgm:pt>
    <dgm:pt modelId="{E418BF72-3AB7-48AC-ACBE-CA174CE18809}" type="parTrans" cxnId="{BA6F4185-9523-4E6F-A71F-A23C4BD22911}">
      <dgm:prSet/>
      <dgm:spPr/>
      <dgm:t>
        <a:bodyPr/>
        <a:lstStyle/>
        <a:p>
          <a:endParaRPr lang="en-US"/>
        </a:p>
      </dgm:t>
    </dgm:pt>
    <dgm:pt modelId="{8A590ED8-66B0-4227-82FC-F8D233632515}" type="sibTrans" cxnId="{BA6F4185-9523-4E6F-A71F-A23C4BD22911}">
      <dgm:prSet/>
      <dgm:spPr/>
      <dgm:t>
        <a:bodyPr/>
        <a:lstStyle/>
        <a:p>
          <a:endParaRPr lang="en-US"/>
        </a:p>
      </dgm:t>
    </dgm:pt>
    <dgm:pt modelId="{0730268C-4284-4A67-9E47-D3C0BE2F4143}">
      <dgm:prSet/>
      <dgm:spPr/>
      <dgm:t>
        <a:bodyPr/>
        <a:lstStyle/>
        <a:p>
          <a:r>
            <a:rPr lang="cs-CZ" dirty="0" err="1"/>
            <a:t>Babkin</a:t>
          </a:r>
          <a:endParaRPr lang="en-US" dirty="0"/>
        </a:p>
      </dgm:t>
    </dgm:pt>
    <dgm:pt modelId="{43FF532F-A5EA-442D-BB1D-A9CB361DD35F}" type="parTrans" cxnId="{A168A344-67E0-4044-8DF3-690EE72FB89B}">
      <dgm:prSet/>
      <dgm:spPr/>
      <dgm:t>
        <a:bodyPr/>
        <a:lstStyle/>
        <a:p>
          <a:endParaRPr lang="en-US"/>
        </a:p>
      </dgm:t>
    </dgm:pt>
    <dgm:pt modelId="{680CE4C9-4BFB-4939-A08F-EE6927587544}" type="sibTrans" cxnId="{A168A344-67E0-4044-8DF3-690EE72FB89B}">
      <dgm:prSet/>
      <dgm:spPr/>
      <dgm:t>
        <a:bodyPr/>
        <a:lstStyle/>
        <a:p>
          <a:endParaRPr lang="en-US"/>
        </a:p>
      </dgm:t>
    </dgm:pt>
    <dgm:pt modelId="{21A33077-5218-4239-B30D-DCD7DC1C3C1B}">
      <dgm:prSet/>
      <dgm:spPr/>
      <dgm:t>
        <a:bodyPr/>
        <a:lstStyle/>
        <a:p>
          <a:r>
            <a:rPr lang="cs-CZ" dirty="0" err="1"/>
            <a:t>Babinski</a:t>
          </a:r>
          <a:r>
            <a:rPr lang="cs-CZ" dirty="0"/>
            <a:t> </a:t>
          </a:r>
          <a:endParaRPr lang="en-US" dirty="0"/>
        </a:p>
      </dgm:t>
    </dgm:pt>
    <dgm:pt modelId="{9E68A5C3-952F-4C47-B22B-BFF333B0D4AB}" type="parTrans" cxnId="{C59E0564-A6BE-45F0-B246-7620E2C39BE5}">
      <dgm:prSet/>
      <dgm:spPr/>
      <dgm:t>
        <a:bodyPr/>
        <a:lstStyle/>
        <a:p>
          <a:endParaRPr lang="en-US"/>
        </a:p>
      </dgm:t>
    </dgm:pt>
    <dgm:pt modelId="{3597CF00-AEB8-41E6-B8BB-BBDE61AB4B21}" type="sibTrans" cxnId="{C59E0564-A6BE-45F0-B246-7620E2C39BE5}">
      <dgm:prSet/>
      <dgm:spPr/>
      <dgm:t>
        <a:bodyPr/>
        <a:lstStyle/>
        <a:p>
          <a:endParaRPr lang="en-US"/>
        </a:p>
      </dgm:t>
    </dgm:pt>
    <dgm:pt modelId="{55EA8FC8-230B-4BC7-AF72-3D65BA8B4191}" type="pres">
      <dgm:prSet presAssocID="{3C1543A7-88D3-4EAE-B43C-2362CE7EAB4B}" presName="diagram" presStyleCnt="0">
        <dgm:presLayoutVars>
          <dgm:dir/>
          <dgm:resizeHandles val="exact"/>
        </dgm:presLayoutVars>
      </dgm:prSet>
      <dgm:spPr/>
    </dgm:pt>
    <dgm:pt modelId="{495107F5-1AD9-457A-B7D5-2B252443C9E5}" type="pres">
      <dgm:prSet presAssocID="{A7471A56-BE5B-4C89-AF28-E48509404F85}" presName="node" presStyleLbl="node1" presStyleIdx="0" presStyleCnt="4" custLinFactNeighborX="-2079" custLinFactNeighborY="921">
        <dgm:presLayoutVars>
          <dgm:bulletEnabled val="1"/>
        </dgm:presLayoutVars>
      </dgm:prSet>
      <dgm:spPr/>
    </dgm:pt>
    <dgm:pt modelId="{9371DB17-D757-4794-86F9-EED43554BBA9}" type="pres">
      <dgm:prSet presAssocID="{B1FF1B83-FECD-4CE3-AD4E-1B564F3AEDF3}" presName="sibTrans" presStyleCnt="0"/>
      <dgm:spPr/>
    </dgm:pt>
    <dgm:pt modelId="{A4131B4B-F461-4F90-83C3-448235109816}" type="pres">
      <dgm:prSet presAssocID="{853955B9-3B3D-4244-ADBC-64DC2B0987D9}" presName="node" presStyleLbl="node1" presStyleIdx="1" presStyleCnt="4" custLinFactX="-11200" custLinFactY="10854" custLinFactNeighborX="-100000" custLinFactNeighborY="100000">
        <dgm:presLayoutVars>
          <dgm:bulletEnabled val="1"/>
        </dgm:presLayoutVars>
      </dgm:prSet>
      <dgm:spPr/>
    </dgm:pt>
    <dgm:pt modelId="{AFABA642-AA6C-4714-85C5-BD13A1FDDB8A}" type="pres">
      <dgm:prSet presAssocID="{8A590ED8-66B0-4227-82FC-F8D233632515}" presName="sibTrans" presStyleCnt="0"/>
      <dgm:spPr/>
    </dgm:pt>
    <dgm:pt modelId="{0BB763DC-3D09-4EB9-B6CF-CFBE565052AA}" type="pres">
      <dgm:prSet presAssocID="{0730268C-4284-4A67-9E47-D3C0BE2F4143}" presName="node" presStyleLbl="node1" presStyleIdx="2" presStyleCnt="4" custLinFactX="7945" custLinFactY="-16061" custLinFactNeighborX="100000" custLinFactNeighborY="-100000">
        <dgm:presLayoutVars>
          <dgm:bulletEnabled val="1"/>
        </dgm:presLayoutVars>
      </dgm:prSet>
      <dgm:spPr/>
    </dgm:pt>
    <dgm:pt modelId="{D1FB4EDB-FB9A-42E1-B76C-23479573BFBB}" type="pres">
      <dgm:prSet presAssocID="{680CE4C9-4BFB-4939-A08F-EE6927587544}" presName="sibTrans" presStyleCnt="0"/>
      <dgm:spPr/>
    </dgm:pt>
    <dgm:pt modelId="{125DBA3A-CAA1-415B-BDD7-6773443D1758}" type="pres">
      <dgm:prSet presAssocID="{21A33077-5218-4239-B30D-DCD7DC1C3C1B}" presName="node" presStyleLbl="node1" presStyleIdx="3" presStyleCnt="4">
        <dgm:presLayoutVars>
          <dgm:bulletEnabled val="1"/>
        </dgm:presLayoutVars>
      </dgm:prSet>
      <dgm:spPr/>
    </dgm:pt>
  </dgm:ptLst>
  <dgm:cxnLst>
    <dgm:cxn modelId="{C0F85505-1A9C-440B-BE8B-5D1EBAD97574}" type="presOf" srcId="{21A33077-5218-4239-B30D-DCD7DC1C3C1B}" destId="{125DBA3A-CAA1-415B-BDD7-6773443D1758}" srcOrd="0" destOrd="0" presId="urn:microsoft.com/office/officeart/2005/8/layout/default"/>
    <dgm:cxn modelId="{724C030F-DAD5-4CCE-A047-36B93AEF8A16}" type="presOf" srcId="{3C1543A7-88D3-4EAE-B43C-2362CE7EAB4B}" destId="{55EA8FC8-230B-4BC7-AF72-3D65BA8B4191}" srcOrd="0" destOrd="0" presId="urn:microsoft.com/office/officeart/2005/8/layout/default"/>
    <dgm:cxn modelId="{8BFB7E0F-B7BD-42CE-8DBF-9A1EC7125A7D}" type="presOf" srcId="{853955B9-3B3D-4244-ADBC-64DC2B0987D9}" destId="{A4131B4B-F461-4F90-83C3-448235109816}" srcOrd="0" destOrd="0" presId="urn:microsoft.com/office/officeart/2005/8/layout/default"/>
    <dgm:cxn modelId="{C59E0564-A6BE-45F0-B246-7620E2C39BE5}" srcId="{3C1543A7-88D3-4EAE-B43C-2362CE7EAB4B}" destId="{21A33077-5218-4239-B30D-DCD7DC1C3C1B}" srcOrd="3" destOrd="0" parTransId="{9E68A5C3-952F-4C47-B22B-BFF333B0D4AB}" sibTransId="{3597CF00-AEB8-41E6-B8BB-BBDE61AB4B21}"/>
    <dgm:cxn modelId="{A168A344-67E0-4044-8DF3-690EE72FB89B}" srcId="{3C1543A7-88D3-4EAE-B43C-2362CE7EAB4B}" destId="{0730268C-4284-4A67-9E47-D3C0BE2F4143}" srcOrd="2" destOrd="0" parTransId="{43FF532F-A5EA-442D-BB1D-A9CB361DD35F}" sibTransId="{680CE4C9-4BFB-4939-A08F-EE6927587544}"/>
    <dgm:cxn modelId="{89749473-42D3-4FC7-95E6-2AC01A33DC1B}" srcId="{3C1543A7-88D3-4EAE-B43C-2362CE7EAB4B}" destId="{A7471A56-BE5B-4C89-AF28-E48509404F85}" srcOrd="0" destOrd="0" parTransId="{EF82E899-7A56-4D0D-BA8F-4E1D53AC1B84}" sibTransId="{B1FF1B83-FECD-4CE3-AD4E-1B564F3AEDF3}"/>
    <dgm:cxn modelId="{8D39B07B-2CCE-44BE-8F9F-D9B072F6F290}" type="presOf" srcId="{A7471A56-BE5B-4C89-AF28-E48509404F85}" destId="{495107F5-1AD9-457A-B7D5-2B252443C9E5}" srcOrd="0" destOrd="0" presId="urn:microsoft.com/office/officeart/2005/8/layout/default"/>
    <dgm:cxn modelId="{BA6F4185-9523-4E6F-A71F-A23C4BD22911}" srcId="{3C1543A7-88D3-4EAE-B43C-2362CE7EAB4B}" destId="{853955B9-3B3D-4244-ADBC-64DC2B0987D9}" srcOrd="1" destOrd="0" parTransId="{E418BF72-3AB7-48AC-ACBE-CA174CE18809}" sibTransId="{8A590ED8-66B0-4227-82FC-F8D233632515}"/>
    <dgm:cxn modelId="{834CF5A8-1D45-481E-A9B9-F4B9DDA16BAC}" type="presOf" srcId="{0730268C-4284-4A67-9E47-D3C0BE2F4143}" destId="{0BB763DC-3D09-4EB9-B6CF-CFBE565052AA}" srcOrd="0" destOrd="0" presId="urn:microsoft.com/office/officeart/2005/8/layout/default"/>
    <dgm:cxn modelId="{47B56FFA-E81F-4C00-9E58-FC4A5C2E2AD2}" type="presParOf" srcId="{55EA8FC8-230B-4BC7-AF72-3D65BA8B4191}" destId="{495107F5-1AD9-457A-B7D5-2B252443C9E5}" srcOrd="0" destOrd="0" presId="urn:microsoft.com/office/officeart/2005/8/layout/default"/>
    <dgm:cxn modelId="{FE444FA1-2F24-40AD-8593-A5CD7BB0F409}" type="presParOf" srcId="{55EA8FC8-230B-4BC7-AF72-3D65BA8B4191}" destId="{9371DB17-D757-4794-86F9-EED43554BBA9}" srcOrd="1" destOrd="0" presId="urn:microsoft.com/office/officeart/2005/8/layout/default"/>
    <dgm:cxn modelId="{D3461072-9A4A-4103-AACD-BBA9CD4FCF2D}" type="presParOf" srcId="{55EA8FC8-230B-4BC7-AF72-3D65BA8B4191}" destId="{A4131B4B-F461-4F90-83C3-448235109816}" srcOrd="2" destOrd="0" presId="urn:microsoft.com/office/officeart/2005/8/layout/default"/>
    <dgm:cxn modelId="{E6D6217B-4932-49CE-BB1C-29BFE80042A1}" type="presParOf" srcId="{55EA8FC8-230B-4BC7-AF72-3D65BA8B4191}" destId="{AFABA642-AA6C-4714-85C5-BD13A1FDDB8A}" srcOrd="3" destOrd="0" presId="urn:microsoft.com/office/officeart/2005/8/layout/default"/>
    <dgm:cxn modelId="{77AD1D25-4BA0-42D9-89B8-0808BABFF0C1}" type="presParOf" srcId="{55EA8FC8-230B-4BC7-AF72-3D65BA8B4191}" destId="{0BB763DC-3D09-4EB9-B6CF-CFBE565052AA}" srcOrd="4" destOrd="0" presId="urn:microsoft.com/office/officeart/2005/8/layout/default"/>
    <dgm:cxn modelId="{97A5A155-C5DD-4FCB-AE99-609422A93114}" type="presParOf" srcId="{55EA8FC8-230B-4BC7-AF72-3D65BA8B4191}" destId="{D1FB4EDB-FB9A-42E1-B76C-23479573BFBB}" srcOrd="5" destOrd="0" presId="urn:microsoft.com/office/officeart/2005/8/layout/default"/>
    <dgm:cxn modelId="{16592955-4319-4A70-90DB-117AFE23C393}" type="presParOf" srcId="{55EA8FC8-230B-4BC7-AF72-3D65BA8B4191}" destId="{125DBA3A-CAA1-415B-BDD7-6773443D175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7543-7E1E-4EFA-9198-ECEA36B66BCD}">
      <dsp:nvSpPr>
        <dsp:cNvPr id="0" name=""/>
        <dsp:cNvSpPr/>
      </dsp:nvSpPr>
      <dsp:spPr>
        <a:xfrm>
          <a:off x="3594" y="417568"/>
          <a:ext cx="1946002" cy="1167601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MORO</a:t>
          </a:r>
          <a:endParaRPr lang="en-US" sz="3200" kern="1200" dirty="0"/>
        </a:p>
      </dsp:txBody>
      <dsp:txXfrm>
        <a:off x="3594" y="417568"/>
        <a:ext cx="1946002" cy="1167601"/>
      </dsp:txXfrm>
    </dsp:sp>
    <dsp:sp modelId="{495107F5-1AD9-457A-B7D5-2B252443C9E5}">
      <dsp:nvSpPr>
        <dsp:cNvPr id="0" name=""/>
        <dsp:cNvSpPr/>
      </dsp:nvSpPr>
      <dsp:spPr>
        <a:xfrm>
          <a:off x="2144196" y="41756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Spinální </a:t>
          </a:r>
          <a:r>
            <a:rPr lang="cs-CZ" sz="3200" kern="1200" dirty="0" err="1"/>
            <a:t>galant</a:t>
          </a:r>
          <a:r>
            <a:rPr lang="cs-CZ" sz="3200" kern="1200" dirty="0"/>
            <a:t>.</a:t>
          </a:r>
          <a:endParaRPr lang="en-US" sz="3200" kern="1200" dirty="0"/>
        </a:p>
      </dsp:txBody>
      <dsp:txXfrm>
        <a:off x="2144196" y="417568"/>
        <a:ext cx="1946002" cy="1167601"/>
      </dsp:txXfrm>
    </dsp:sp>
    <dsp:sp modelId="{A4131B4B-F461-4F90-83C3-448235109816}">
      <dsp:nvSpPr>
        <dsp:cNvPr id="0" name=""/>
        <dsp:cNvSpPr/>
      </dsp:nvSpPr>
      <dsp:spPr>
        <a:xfrm>
          <a:off x="4284798" y="417568"/>
          <a:ext cx="1946002" cy="1167601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ATŠR</a:t>
          </a:r>
          <a:endParaRPr lang="en-US" sz="3200" kern="1200" dirty="0"/>
        </a:p>
      </dsp:txBody>
      <dsp:txXfrm>
        <a:off x="4284798" y="417568"/>
        <a:ext cx="1946002" cy="1167601"/>
      </dsp:txXfrm>
    </dsp:sp>
    <dsp:sp modelId="{0BB763DC-3D09-4EB9-B6CF-CFBE565052AA}">
      <dsp:nvSpPr>
        <dsp:cNvPr id="0" name=""/>
        <dsp:cNvSpPr/>
      </dsp:nvSpPr>
      <dsp:spPr>
        <a:xfrm>
          <a:off x="6425401" y="417568"/>
          <a:ext cx="1946002" cy="1167601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STŠR</a:t>
          </a:r>
          <a:endParaRPr lang="en-US" sz="3200" kern="1200" dirty="0"/>
        </a:p>
      </dsp:txBody>
      <dsp:txXfrm>
        <a:off x="6425401" y="417568"/>
        <a:ext cx="1946002" cy="1167601"/>
      </dsp:txXfrm>
    </dsp:sp>
    <dsp:sp modelId="{125DBA3A-CAA1-415B-BDD7-6773443D1758}">
      <dsp:nvSpPr>
        <dsp:cNvPr id="0" name=""/>
        <dsp:cNvSpPr/>
      </dsp:nvSpPr>
      <dsp:spPr>
        <a:xfrm>
          <a:off x="8566003" y="417568"/>
          <a:ext cx="1946002" cy="1167601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TLR </a:t>
          </a:r>
          <a:endParaRPr lang="en-US" sz="3200" kern="1200" dirty="0"/>
        </a:p>
      </dsp:txBody>
      <dsp:txXfrm>
        <a:off x="8566003" y="417568"/>
        <a:ext cx="1946002" cy="1167601"/>
      </dsp:txXfrm>
    </dsp:sp>
    <dsp:sp modelId="{A9AD19FE-46AF-4135-BBDC-E3FD2285D798}">
      <dsp:nvSpPr>
        <dsp:cNvPr id="0" name=""/>
        <dsp:cNvSpPr/>
      </dsp:nvSpPr>
      <dsp:spPr>
        <a:xfrm>
          <a:off x="3594" y="1779770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 err="1"/>
            <a:t>Landau</a:t>
          </a:r>
          <a:endParaRPr lang="en-US" sz="3200" kern="1200" dirty="0"/>
        </a:p>
      </dsp:txBody>
      <dsp:txXfrm>
        <a:off x="3594" y="1779770"/>
        <a:ext cx="1946002" cy="1167601"/>
      </dsp:txXfrm>
    </dsp:sp>
    <dsp:sp modelId="{BDA8C4AC-8084-4DB0-98AF-EFDAF4309107}">
      <dsp:nvSpPr>
        <dsp:cNvPr id="0" name=""/>
        <dsp:cNvSpPr/>
      </dsp:nvSpPr>
      <dsp:spPr>
        <a:xfrm>
          <a:off x="2144196" y="1779770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Hledací</a:t>
          </a:r>
          <a:endParaRPr lang="en-US" sz="3200" kern="1200" dirty="0"/>
        </a:p>
      </dsp:txBody>
      <dsp:txXfrm>
        <a:off x="2144196" y="1779770"/>
        <a:ext cx="1946002" cy="1167601"/>
      </dsp:txXfrm>
    </dsp:sp>
    <dsp:sp modelId="{A92C9341-B0D9-40E2-8639-BF200D482A64}">
      <dsp:nvSpPr>
        <dsp:cNvPr id="0" name=""/>
        <dsp:cNvSpPr/>
      </dsp:nvSpPr>
      <dsp:spPr>
        <a:xfrm>
          <a:off x="4284798" y="1779770"/>
          <a:ext cx="1946002" cy="1167601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Palmární</a:t>
          </a:r>
          <a:endParaRPr lang="en-US" sz="3200" kern="1200" dirty="0"/>
        </a:p>
      </dsp:txBody>
      <dsp:txXfrm>
        <a:off x="4284798" y="1779770"/>
        <a:ext cx="1946002" cy="1167601"/>
      </dsp:txXfrm>
    </dsp:sp>
    <dsp:sp modelId="{CF5576C3-FCE9-4B53-BC4D-258B54A31BED}">
      <dsp:nvSpPr>
        <dsp:cNvPr id="0" name=""/>
        <dsp:cNvSpPr/>
      </dsp:nvSpPr>
      <dsp:spPr>
        <a:xfrm>
          <a:off x="6425401" y="1779770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Sací</a:t>
          </a:r>
          <a:endParaRPr lang="en-US" sz="3200" kern="1200" dirty="0"/>
        </a:p>
      </dsp:txBody>
      <dsp:txXfrm>
        <a:off x="6425401" y="1779770"/>
        <a:ext cx="1946002" cy="1167601"/>
      </dsp:txXfrm>
    </dsp:sp>
    <dsp:sp modelId="{3693AB8F-F20B-4FAB-892E-9454A7E9C794}">
      <dsp:nvSpPr>
        <dsp:cNvPr id="0" name=""/>
        <dsp:cNvSpPr/>
      </dsp:nvSpPr>
      <dsp:spPr>
        <a:xfrm>
          <a:off x="8566003" y="1779770"/>
          <a:ext cx="1946002" cy="1167601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Plantární</a:t>
          </a:r>
          <a:endParaRPr lang="en-US" sz="3200" kern="1200" dirty="0"/>
        </a:p>
      </dsp:txBody>
      <dsp:txXfrm>
        <a:off x="8566003" y="1779770"/>
        <a:ext cx="1946002" cy="1167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7543-7E1E-4EFA-9198-ECEA36B66BCD}">
      <dsp:nvSpPr>
        <dsp:cNvPr id="0" name=""/>
        <dsp:cNvSpPr/>
      </dsp:nvSpPr>
      <dsp:spPr>
        <a:xfrm>
          <a:off x="0" y="70649"/>
          <a:ext cx="2400868" cy="1221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Palmární reflex</a:t>
          </a:r>
          <a:endParaRPr lang="en-US" sz="3200" kern="1200" dirty="0"/>
        </a:p>
      </dsp:txBody>
      <dsp:txXfrm>
        <a:off x="0" y="70649"/>
        <a:ext cx="2400868" cy="12219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7543-7E1E-4EFA-9198-ECEA36B66BCD}">
      <dsp:nvSpPr>
        <dsp:cNvPr id="0" name=""/>
        <dsp:cNvSpPr/>
      </dsp:nvSpPr>
      <dsp:spPr>
        <a:xfrm>
          <a:off x="64788" y="0"/>
          <a:ext cx="2032250" cy="1373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 err="1"/>
            <a:t>Babkinův</a:t>
          </a:r>
          <a:r>
            <a:rPr lang="cs-CZ" sz="3200" kern="1200" dirty="0"/>
            <a:t> reflex</a:t>
          </a:r>
          <a:endParaRPr lang="en-US" sz="3200" kern="1200" dirty="0"/>
        </a:p>
      </dsp:txBody>
      <dsp:txXfrm>
        <a:off x="64788" y="0"/>
        <a:ext cx="2032250" cy="13732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7543-7E1E-4EFA-9198-ECEA36B66BCD}">
      <dsp:nvSpPr>
        <dsp:cNvPr id="0" name=""/>
        <dsp:cNvSpPr/>
      </dsp:nvSpPr>
      <dsp:spPr>
        <a:xfrm>
          <a:off x="81511" y="0"/>
          <a:ext cx="2392049" cy="1008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Plantární</a:t>
          </a:r>
          <a:endParaRPr lang="en-US" sz="3200" kern="1200" dirty="0"/>
        </a:p>
      </dsp:txBody>
      <dsp:txXfrm>
        <a:off x="81511" y="0"/>
        <a:ext cx="2392049" cy="10080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7543-7E1E-4EFA-9198-ECEA36B66BCD}">
      <dsp:nvSpPr>
        <dsp:cNvPr id="0" name=""/>
        <dsp:cNvSpPr/>
      </dsp:nvSpPr>
      <dsp:spPr>
        <a:xfrm>
          <a:off x="9" y="0"/>
          <a:ext cx="2444486" cy="1008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Babinského</a:t>
          </a:r>
          <a:endParaRPr lang="en-US" sz="3200" kern="1200" dirty="0"/>
        </a:p>
      </dsp:txBody>
      <dsp:txXfrm>
        <a:off x="9" y="0"/>
        <a:ext cx="2444486" cy="1008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7543-7E1E-4EFA-9198-ECEA36B66BCD}">
      <dsp:nvSpPr>
        <dsp:cNvPr id="0" name=""/>
        <dsp:cNvSpPr/>
      </dsp:nvSpPr>
      <dsp:spPr>
        <a:xfrm>
          <a:off x="3594" y="41756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MORO</a:t>
          </a:r>
          <a:endParaRPr lang="en-US" sz="3200" kern="1200" dirty="0"/>
        </a:p>
      </dsp:txBody>
      <dsp:txXfrm>
        <a:off x="3594" y="417568"/>
        <a:ext cx="1946002" cy="1167601"/>
      </dsp:txXfrm>
    </dsp:sp>
    <dsp:sp modelId="{495107F5-1AD9-457A-B7D5-2B252443C9E5}">
      <dsp:nvSpPr>
        <dsp:cNvPr id="0" name=""/>
        <dsp:cNvSpPr/>
      </dsp:nvSpPr>
      <dsp:spPr>
        <a:xfrm>
          <a:off x="2144196" y="41756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2144196" y="417568"/>
        <a:ext cx="1946002" cy="1167601"/>
      </dsp:txXfrm>
    </dsp:sp>
    <dsp:sp modelId="{A4131B4B-F461-4F90-83C3-448235109816}">
      <dsp:nvSpPr>
        <dsp:cNvPr id="0" name=""/>
        <dsp:cNvSpPr/>
      </dsp:nvSpPr>
      <dsp:spPr>
        <a:xfrm>
          <a:off x="4284798" y="41756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ATŠR</a:t>
          </a:r>
          <a:endParaRPr lang="en-US" sz="3200" kern="1200" dirty="0"/>
        </a:p>
      </dsp:txBody>
      <dsp:txXfrm>
        <a:off x="4284798" y="417568"/>
        <a:ext cx="1946002" cy="1167601"/>
      </dsp:txXfrm>
    </dsp:sp>
    <dsp:sp modelId="{0BB763DC-3D09-4EB9-B6CF-CFBE565052AA}">
      <dsp:nvSpPr>
        <dsp:cNvPr id="0" name=""/>
        <dsp:cNvSpPr/>
      </dsp:nvSpPr>
      <dsp:spPr>
        <a:xfrm>
          <a:off x="6425401" y="41756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STŠR</a:t>
          </a:r>
          <a:endParaRPr lang="en-US" sz="3200" kern="1200" dirty="0"/>
        </a:p>
      </dsp:txBody>
      <dsp:txXfrm>
        <a:off x="6425401" y="417568"/>
        <a:ext cx="1946002" cy="1167601"/>
      </dsp:txXfrm>
    </dsp:sp>
    <dsp:sp modelId="{125DBA3A-CAA1-415B-BDD7-6773443D1758}">
      <dsp:nvSpPr>
        <dsp:cNvPr id="0" name=""/>
        <dsp:cNvSpPr/>
      </dsp:nvSpPr>
      <dsp:spPr>
        <a:xfrm>
          <a:off x="8566003" y="41756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TLR</a:t>
          </a:r>
          <a:r>
            <a:rPr lang="cs-CZ" sz="5300" kern="1200" dirty="0"/>
            <a:t> </a:t>
          </a:r>
          <a:endParaRPr lang="en-US" sz="5300" kern="1200" dirty="0"/>
        </a:p>
      </dsp:txBody>
      <dsp:txXfrm>
        <a:off x="8566003" y="417568"/>
        <a:ext cx="1946002" cy="1167601"/>
      </dsp:txXfrm>
    </dsp:sp>
    <dsp:sp modelId="{A9AD19FE-46AF-4135-BBDC-E3FD2285D798}">
      <dsp:nvSpPr>
        <dsp:cNvPr id="0" name=""/>
        <dsp:cNvSpPr/>
      </dsp:nvSpPr>
      <dsp:spPr>
        <a:xfrm>
          <a:off x="3594" y="1779770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3594" y="1779770"/>
        <a:ext cx="1946002" cy="1167601"/>
      </dsp:txXfrm>
    </dsp:sp>
    <dsp:sp modelId="{BDA8C4AC-8084-4DB0-98AF-EFDAF4309107}">
      <dsp:nvSpPr>
        <dsp:cNvPr id="0" name=""/>
        <dsp:cNvSpPr/>
      </dsp:nvSpPr>
      <dsp:spPr>
        <a:xfrm>
          <a:off x="2144196" y="1779770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2144196" y="1779770"/>
        <a:ext cx="1946002" cy="1167601"/>
      </dsp:txXfrm>
    </dsp:sp>
    <dsp:sp modelId="{A92C9341-B0D9-40E2-8639-BF200D482A64}">
      <dsp:nvSpPr>
        <dsp:cNvPr id="0" name=""/>
        <dsp:cNvSpPr/>
      </dsp:nvSpPr>
      <dsp:spPr>
        <a:xfrm>
          <a:off x="4284798" y="1779291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Reflexy rukou</a:t>
          </a:r>
          <a:endParaRPr lang="en-US" sz="3200" kern="1200" dirty="0"/>
        </a:p>
      </dsp:txBody>
      <dsp:txXfrm>
        <a:off x="4284798" y="1779291"/>
        <a:ext cx="1946002" cy="1167601"/>
      </dsp:txXfrm>
    </dsp:sp>
    <dsp:sp modelId="{CF5576C3-FCE9-4B53-BC4D-258B54A31BED}">
      <dsp:nvSpPr>
        <dsp:cNvPr id="0" name=""/>
        <dsp:cNvSpPr/>
      </dsp:nvSpPr>
      <dsp:spPr>
        <a:xfrm>
          <a:off x="8569597" y="1807372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Reflexy nohou</a:t>
          </a:r>
          <a:endParaRPr lang="en-US" sz="3200" kern="1200" dirty="0"/>
        </a:p>
      </dsp:txBody>
      <dsp:txXfrm>
        <a:off x="8569597" y="1807372"/>
        <a:ext cx="1946002" cy="1167601"/>
      </dsp:txXfrm>
    </dsp:sp>
    <dsp:sp modelId="{3693AB8F-F20B-4FAB-892E-9454A7E9C794}">
      <dsp:nvSpPr>
        <dsp:cNvPr id="0" name=""/>
        <dsp:cNvSpPr/>
      </dsp:nvSpPr>
      <dsp:spPr>
        <a:xfrm>
          <a:off x="6485299" y="1795579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6485299" y="1795579"/>
        <a:ext cx="1946002" cy="1167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7543-7E1E-4EFA-9198-ECEA36B66BCD}">
      <dsp:nvSpPr>
        <dsp:cNvPr id="0" name=""/>
        <dsp:cNvSpPr/>
      </dsp:nvSpPr>
      <dsp:spPr>
        <a:xfrm>
          <a:off x="3599333" y="1513"/>
          <a:ext cx="3316932" cy="1990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MORO</a:t>
          </a:r>
          <a:endParaRPr lang="en-US" sz="6500" kern="1200" dirty="0"/>
        </a:p>
      </dsp:txBody>
      <dsp:txXfrm>
        <a:off x="3599333" y="1513"/>
        <a:ext cx="3316932" cy="19901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514FF-0C35-4A16-9938-ECE2A021D8EA}">
      <dsp:nvSpPr>
        <dsp:cNvPr id="0" name=""/>
        <dsp:cNvSpPr/>
      </dsp:nvSpPr>
      <dsp:spPr>
        <a:xfrm>
          <a:off x="0" y="696632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TLR </a:t>
          </a:r>
          <a:endParaRPr lang="en-US" sz="6500" kern="1200" dirty="0"/>
        </a:p>
      </dsp:txBody>
      <dsp:txXfrm>
        <a:off x="0" y="696632"/>
        <a:ext cx="3286125" cy="1971675"/>
      </dsp:txXfrm>
    </dsp:sp>
    <dsp:sp modelId="{A4131B4B-F461-4F90-83C3-448235109816}">
      <dsp:nvSpPr>
        <dsp:cNvPr id="0" name=""/>
        <dsp:cNvSpPr/>
      </dsp:nvSpPr>
      <dsp:spPr>
        <a:xfrm>
          <a:off x="3614737" y="696632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ATŠR</a:t>
          </a:r>
          <a:endParaRPr lang="en-US" sz="6500" kern="1200" dirty="0"/>
        </a:p>
      </dsp:txBody>
      <dsp:txXfrm>
        <a:off x="3614737" y="696632"/>
        <a:ext cx="3286125" cy="1971675"/>
      </dsp:txXfrm>
    </dsp:sp>
    <dsp:sp modelId="{0BB763DC-3D09-4EB9-B6CF-CFBE565052AA}">
      <dsp:nvSpPr>
        <dsp:cNvPr id="0" name=""/>
        <dsp:cNvSpPr/>
      </dsp:nvSpPr>
      <dsp:spPr>
        <a:xfrm>
          <a:off x="7229475" y="696632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STŠR</a:t>
          </a:r>
          <a:endParaRPr lang="en-US" sz="6500" kern="1200" dirty="0"/>
        </a:p>
      </dsp:txBody>
      <dsp:txXfrm>
        <a:off x="7229475" y="696632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7543-7E1E-4EFA-9198-ECEA36B66BCD}">
      <dsp:nvSpPr>
        <dsp:cNvPr id="0" name=""/>
        <dsp:cNvSpPr/>
      </dsp:nvSpPr>
      <dsp:spPr>
        <a:xfrm>
          <a:off x="24995" y="0"/>
          <a:ext cx="1681330" cy="1008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TLR VPŘED</a:t>
          </a:r>
          <a:endParaRPr lang="en-US" sz="3200" kern="1200" dirty="0"/>
        </a:p>
      </dsp:txBody>
      <dsp:txXfrm>
        <a:off x="24995" y="0"/>
        <a:ext cx="1681330" cy="10087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7543-7E1E-4EFA-9198-ECEA36B66BCD}">
      <dsp:nvSpPr>
        <dsp:cNvPr id="0" name=""/>
        <dsp:cNvSpPr/>
      </dsp:nvSpPr>
      <dsp:spPr>
        <a:xfrm>
          <a:off x="24995" y="0"/>
          <a:ext cx="1681330" cy="1008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TLR VZAD</a:t>
          </a:r>
          <a:endParaRPr lang="en-US" sz="3200" kern="1200" dirty="0"/>
        </a:p>
      </dsp:txBody>
      <dsp:txXfrm>
        <a:off x="24995" y="0"/>
        <a:ext cx="1681330" cy="10087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7543-7E1E-4EFA-9198-ECEA36B66BCD}">
      <dsp:nvSpPr>
        <dsp:cNvPr id="0" name=""/>
        <dsp:cNvSpPr/>
      </dsp:nvSpPr>
      <dsp:spPr>
        <a:xfrm>
          <a:off x="24995" y="0"/>
          <a:ext cx="1681330" cy="1008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ATŠR</a:t>
          </a:r>
          <a:endParaRPr lang="en-US" sz="3200" kern="1200" dirty="0"/>
        </a:p>
      </dsp:txBody>
      <dsp:txXfrm>
        <a:off x="24995" y="0"/>
        <a:ext cx="1681330" cy="10087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7543-7E1E-4EFA-9198-ECEA36B66BCD}">
      <dsp:nvSpPr>
        <dsp:cNvPr id="0" name=""/>
        <dsp:cNvSpPr/>
      </dsp:nvSpPr>
      <dsp:spPr>
        <a:xfrm>
          <a:off x="24995" y="0"/>
          <a:ext cx="1681330" cy="1008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STŠR</a:t>
          </a:r>
          <a:endParaRPr lang="en-US" sz="3200" kern="1200" dirty="0"/>
        </a:p>
      </dsp:txBody>
      <dsp:txXfrm>
        <a:off x="24995" y="0"/>
        <a:ext cx="1681330" cy="10087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107F5-1AD9-457A-B7D5-2B252443C9E5}">
      <dsp:nvSpPr>
        <dsp:cNvPr id="0" name=""/>
        <dsp:cNvSpPr/>
      </dsp:nvSpPr>
      <dsp:spPr>
        <a:xfrm>
          <a:off x="84505" y="14842"/>
          <a:ext cx="2587578" cy="1552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Palmární</a:t>
          </a:r>
          <a:endParaRPr lang="en-US" sz="4500" kern="1200" dirty="0"/>
        </a:p>
      </dsp:txBody>
      <dsp:txXfrm>
        <a:off x="84505" y="14842"/>
        <a:ext cx="2587578" cy="1552547"/>
      </dsp:txXfrm>
    </dsp:sp>
    <dsp:sp modelId="{A4131B4B-F461-4F90-83C3-448235109816}">
      <dsp:nvSpPr>
        <dsp:cNvPr id="0" name=""/>
        <dsp:cNvSpPr/>
      </dsp:nvSpPr>
      <dsp:spPr>
        <a:xfrm>
          <a:off x="107250" y="1721604"/>
          <a:ext cx="2587578" cy="1552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Plantární</a:t>
          </a:r>
          <a:endParaRPr lang="en-US" sz="4500" kern="1200" dirty="0"/>
        </a:p>
      </dsp:txBody>
      <dsp:txXfrm>
        <a:off x="107250" y="1721604"/>
        <a:ext cx="2587578" cy="1552547"/>
      </dsp:txXfrm>
    </dsp:sp>
    <dsp:sp modelId="{0BB763DC-3D09-4EB9-B6CF-CFBE565052AA}">
      <dsp:nvSpPr>
        <dsp:cNvPr id="0" name=""/>
        <dsp:cNvSpPr/>
      </dsp:nvSpPr>
      <dsp:spPr>
        <a:xfrm>
          <a:off x="2931463" y="9947"/>
          <a:ext cx="2587578" cy="1552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 err="1"/>
            <a:t>Babkin</a:t>
          </a:r>
          <a:endParaRPr lang="en-US" sz="4500" kern="1200" dirty="0"/>
        </a:p>
      </dsp:txBody>
      <dsp:txXfrm>
        <a:off x="2931463" y="9947"/>
        <a:ext cx="2587578" cy="1552547"/>
      </dsp:txXfrm>
    </dsp:sp>
    <dsp:sp modelId="{125DBA3A-CAA1-415B-BDD7-6773443D1758}">
      <dsp:nvSpPr>
        <dsp:cNvPr id="0" name=""/>
        <dsp:cNvSpPr/>
      </dsp:nvSpPr>
      <dsp:spPr>
        <a:xfrm>
          <a:off x="2984637" y="1811848"/>
          <a:ext cx="2587578" cy="1552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 err="1"/>
            <a:t>Babinski</a:t>
          </a:r>
          <a:r>
            <a:rPr lang="cs-CZ" sz="4500" kern="1200" dirty="0"/>
            <a:t> </a:t>
          </a:r>
          <a:endParaRPr lang="en-US" sz="4500" kern="1200" dirty="0"/>
        </a:p>
      </dsp:txBody>
      <dsp:txXfrm>
        <a:off x="2984637" y="1811848"/>
        <a:ext cx="2587578" cy="1552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FDBD4A3-8215-54A9-87FD-032B2E7031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92CCE7-8DA6-774C-7E2D-5A87E2DBE9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0F021-E9E5-41C9-AB95-DD41FEED0C04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B0E849-98D0-2FDD-E4D1-CDE502DA5B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A29D04-484D-756E-3E2C-DFF1468826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A3CC4-A3D2-4725-99E0-9EE7CC95A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807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909C-2B5F-463F-AE60-0E8E9A91D121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2B5EA-8392-497F-897E-D3696D5DD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1365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B5EA-8392-497F-897E-D3696D5DD94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47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162CF-BEF1-8FDC-BCC8-FDFCDA696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E255EC-F9AE-71B4-81F6-4086994F1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F0DE19-C13E-1C44-CAF8-D9824E53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7794-3556-44B7-A99D-9D59783A6A34}" type="datetime1">
              <a:rPr lang="en-US" smtClean="0"/>
              <a:t>11/18/2024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2F814F-1A59-5B5C-2929-E583F0E9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cs-CZ"/>
              <a:t>EDIAL - Mgr. Zora Pardyová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67689B-C45E-B913-2D5D-E4F80E76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Mgr. Zora Pardyová</a:t>
            </a:r>
            <a:endParaRPr lang="cs-CZ" dirty="0"/>
          </a:p>
        </p:txBody>
      </p:sp>
      <p:pic>
        <p:nvPicPr>
          <p:cNvPr id="10" name="Obrázek 9" descr="Obsah obrázku Písmo, logo, bílé, Grafika&#10;&#10;Popis byl vytvořen automaticky">
            <a:extLst>
              <a:ext uri="{FF2B5EF4-FFF2-40B4-BE49-F238E27FC236}">
                <a16:creationId xmlns:a16="http://schemas.microsoft.com/office/drawing/2014/main" id="{54CE5CF9-68C0-F47A-8945-76E8F82E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23813"/>
            <a:ext cx="1348740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7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33B3C6-B707-95B3-C547-E356CB70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AA9D4C5-6FE9-0ACE-9569-E54EA37D5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74700F-7B85-4601-B14F-3B3A10A82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EB6B9A-75F5-825A-AE12-88C7E947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6D2F-8DF1-41B1-BDA4-6DC25EB97AC7}" type="datetime1">
              <a:rPr lang="en-US" smtClean="0"/>
              <a:t>11/18/2024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644DBB-2122-24FB-247D-7763CD30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EDIAL - Mgr. Zora Pardyová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2DB075-4601-FE42-6AFF-4CDBFE78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CA2-24F3-44EE-8E38-CCBB6F39E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3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318EE-12B0-B62D-9881-3A60A29B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FAD01A-3CA1-090B-1684-0DBED8918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A64BB6-0AEA-AD88-3DE1-E626B8C6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A60C-3F89-4949-B825-BC7A6A7FDCC4}" type="datetime1">
              <a:rPr lang="en-US" smtClean="0"/>
              <a:t>11/18/2024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8BB4E4-FF2D-8B6A-6D03-C0699549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EDIAL - Mgr. Zora Pardyová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7E9517-095E-03FA-D7E3-8BAF748C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CA2-24F3-44EE-8E38-CCBB6F39E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02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D1A86D0-FC4A-34E1-AAB2-DE23863A2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B703B3-4914-1FCF-75BA-61FBA962F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D57B24-B247-D26A-E55A-90BE584E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E400-C34B-4B19-B66F-CA415AE11B11}" type="datetime1">
              <a:rPr lang="en-US" smtClean="0"/>
              <a:t>11/18/2024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3C23CA-6752-94DA-BD06-F237207D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EDIAL - Mgr. Zora Pardyová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F44A36-FF36-9EC3-1E86-F664A598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CA2-24F3-44EE-8E38-CCBB6F39E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B4939-8CD3-60C5-10A9-768D2550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EAE97-0930-B334-63B0-1A484F6A8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8D3AB4-F7C9-96E6-420A-3650044C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ECF2-D6A5-4F5E-A494-CD2567E29AD6}" type="datetime1">
              <a:rPr lang="en-US" smtClean="0"/>
              <a:t>11/18/2024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410686-E6A0-3CBA-9443-D98857DC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EDIAL - Mgr. Zora Pardyová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1116EA-4341-17B2-22F5-AAF48424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CA2-24F3-44EE-8E38-CCBB6F39E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83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6AB54-B9C5-050D-0296-DE436B16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7B35FD-6782-C2D8-BF30-BF85680FB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4D9455-9F9E-3DA0-91EF-507F11F0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888E-001F-42E1-8FBE-67862940658C}" type="datetime1">
              <a:rPr lang="en-US" smtClean="0"/>
              <a:t>11/18/2024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F101D1-4352-53A5-F9C9-6753F186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EDIAL - Mgr. Zora Pardyová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4FFF53-6798-27FF-E7AA-E11914B9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CA2-24F3-44EE-8E38-CCBB6F39E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44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1C4B1-3D93-861C-F8A9-ACCFFDE1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1A9E17-C8D1-8745-FF4C-74F8101B3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2F7A8F-6202-F77B-6DD0-244267B45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D48BD3-613A-26DB-1442-431E9195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4C39-3B9B-4DD1-BCDC-5EA436AB6183}" type="datetime1">
              <a:rPr lang="en-US" smtClean="0"/>
              <a:t>11/18/2024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A47155-67F6-C821-05EC-00E9F961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EDIAL - Mgr. Zora Pardyová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2F9F55-30A6-B375-5DDE-DD55939E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CA2-24F3-44EE-8E38-CCBB6F39E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95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CE5D0-3642-1928-B1FC-64414383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441C3C-425E-FA01-17F1-C2DB09811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2A1C15-F6E7-00FA-7E9B-F2CEB7C5A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9931A2C-4A82-8EA8-69D0-B42B995C1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726CA2-ED59-6B53-037D-FF34392CA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3173F1C-BD8B-A475-2D48-FF74527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7804-3417-4547-A8AC-3A74C21A8BEF}" type="datetime1">
              <a:rPr lang="en-US" smtClean="0"/>
              <a:t>11/18/2024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D57EE5C-789F-1C1A-B3A0-0A7697C8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EDIAL - Mgr. Zora Pardyová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A8C07E2-BDFF-48C9-89C5-7A8E8C97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CA2-24F3-44EE-8E38-CCBB6F39E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17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E4B64-3A2F-E347-32AD-AC198F46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D2D1E3-85C4-7E6F-75A0-EEFD6AEB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3BE1-9671-4601-83D5-5AEC20FAB849}" type="datetime1">
              <a:rPr lang="en-US" smtClean="0"/>
              <a:t>11/18/2024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865D15-DA4D-BB1D-705A-F0B8DCCD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EDIAL - Mgr. Zora Pardyová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ED7D6E-8D3F-0464-26C0-3BA399E7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CA2-24F3-44EE-8E38-CCBB6F39E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58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F61B4-23FD-C4A7-5718-9123369A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CFA9D20-8E6E-E3F4-961D-119A7AFC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DA78-F75C-4B68-A8A5-477961F9BE35}" type="datetime1">
              <a:rPr lang="en-US" smtClean="0"/>
              <a:t>11/18/2024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FA9A14-A85A-3888-A47E-04E0547B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EDIAL - Mgr. Zora Pardyová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CE3123-09C3-6BFE-C501-A99C714F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CA2-24F3-44EE-8E38-CCBB6F39E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56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1099D33-FB31-B2F9-44A6-FC225D24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C1F9-A2C7-44A2-960D-6E9FBC1940D9}" type="datetime1">
              <a:rPr lang="en-US" smtClean="0"/>
              <a:t>11/18/2024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5E3DF50-BC41-4DA9-8D17-A571EDFD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EDIAL - Mgr. Zora Pardyová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595B76-B30E-18A9-1284-732AC273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CA2-24F3-44EE-8E38-CCBB6F39E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73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00700-C993-2CE3-EB3B-85A005C0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30D2EE-FF70-7261-92FE-E665F60AF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74DDDB-07C6-831B-0492-3942B6A1F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83DE0C-35F7-0692-FB18-257D5148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44AD-4326-4F7E-8ECE-A10717EE3DB3}" type="datetime1">
              <a:rPr lang="en-US" smtClean="0"/>
              <a:t>11/18/2024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2F0104-FBA7-F000-1044-BF67669E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EDIAL - Mgr. Zora Pardyová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59705B-AF55-7A43-70A6-C76DF4E5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CA2-24F3-44EE-8E38-CCBB6F39E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29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B584D6A-58CF-4BAE-3634-203F741C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98F407-44DC-45FC-1373-978EA0699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709DC5-2ACC-38B8-8242-984DAD43F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55C7B0-3923-423E-975D-663109F2C5E1}" type="datetime1">
              <a:rPr lang="en-US" smtClean="0"/>
              <a:t>11/18/2024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64761B-F1EF-C545-1CDC-4FF6075EC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cs-CZ"/>
              <a:t>EDIAL - Mgr. Zora Pardyová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0ED468-7964-E975-5207-A239739A6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EE9CA2-24F3-44EE-8E38-CCBB6F39E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17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dia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57363-A2E7-2D93-436A-F5D6E906D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235355" cy="2387600"/>
          </a:xfrm>
        </p:spPr>
        <p:txBody>
          <a:bodyPr/>
          <a:lstStyle/>
          <a:p>
            <a:r>
              <a:rPr lang="cs-CZ" dirty="0"/>
              <a:t>PRIMÁRNÍ REFLEXY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AC9B5B-E32B-9266-8F82-D032B1AC1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1920"/>
            <a:ext cx="4112525" cy="1325880"/>
          </a:xfrm>
        </p:spPr>
        <p:txBody>
          <a:bodyPr/>
          <a:lstStyle/>
          <a:p>
            <a:r>
              <a:rPr lang="cs-CZ" dirty="0"/>
              <a:t>Mgr. Zora Pardyová</a:t>
            </a:r>
          </a:p>
        </p:txBody>
      </p:sp>
      <p:pic>
        <p:nvPicPr>
          <p:cNvPr id="4" name="Picture 2" descr="primární reflexy">
            <a:extLst>
              <a:ext uri="{FF2B5EF4-FFF2-40B4-BE49-F238E27FC236}">
                <a16:creationId xmlns:a16="http://schemas.microsoft.com/office/drawing/2014/main" id="{EC92C861-502B-790A-FAAD-555E49A4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9309" y="1349059"/>
            <a:ext cx="3368969" cy="43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5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EC3FBD-9AB1-BEAC-8108-E90B5BAB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E39BB579-2396-1B05-0D91-B726D943F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CB5E02D7-FAAD-8925-EF34-E4CD5BAD1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B8314A-F72C-A90E-9A3F-6D90F2A3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A048B-9B95-38C4-03A7-DB708938D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3004"/>
            <a:ext cx="10515600" cy="3158983"/>
          </a:xfrm>
        </p:spPr>
        <p:txBody>
          <a:bodyPr>
            <a:normAutofit/>
          </a:bodyPr>
          <a:lstStyle/>
          <a:p>
            <a:r>
              <a:rPr lang="cs-CZ" sz="2400" b="1" dirty="0" err="1"/>
              <a:t>Fear</a:t>
            </a:r>
            <a:r>
              <a:rPr lang="cs-CZ" sz="2400" b="1" dirty="0"/>
              <a:t> </a:t>
            </a:r>
            <a:r>
              <a:rPr lang="cs-CZ" sz="2400" b="1" dirty="0" err="1"/>
              <a:t>Paralysis</a:t>
            </a:r>
            <a:r>
              <a:rPr lang="cs-CZ" sz="2400" b="1" dirty="0"/>
              <a:t> Reflex (5-12tt – reflex odtažení): </a:t>
            </a:r>
            <a:r>
              <a:rPr lang="cs-CZ" sz="2400" dirty="0"/>
              <a:t>Je pro něj charakteristická reakce – „odtáhnutí se“ od škodlivého podnětu (primitivní organismy). Reflex, při kterém se embryo v děloze schoulí do klubíčka pokaždé, když se jej dotkne například stěna děložní. </a:t>
            </a:r>
          </a:p>
          <a:p>
            <a:r>
              <a:rPr lang="cs-CZ" sz="2400" dirty="0"/>
              <a:t>K vymizení tohoto reflexu by mělo dojít ještě před narozením dítěte a měl by být </a:t>
            </a:r>
            <a:r>
              <a:rPr lang="cs-CZ" sz="2400" b="1" dirty="0"/>
              <a:t>plynule nahrazeny Moro reflexem</a:t>
            </a:r>
            <a:r>
              <a:rPr lang="cs-CZ" sz="2400" dirty="0"/>
              <a:t>.</a:t>
            </a:r>
          </a:p>
          <a:p>
            <a:r>
              <a:rPr lang="cs-CZ" sz="2400" b="1" dirty="0"/>
              <a:t>Nástup primárních reflexů</a:t>
            </a:r>
            <a:r>
              <a:rPr lang="cs-CZ" sz="2400" dirty="0"/>
              <a:t>: V posledních 3 měsících gravidity pomáhají reflexy otáčet se, kopat, hýbat rukama a nohama, cucat si palec…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DADDDD7-FE8A-9D17-D6DC-E84B1E3B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Nitroděložní reflexy</a:t>
            </a:r>
            <a:br>
              <a:rPr lang="cs-CZ" dirty="0"/>
            </a:br>
            <a:r>
              <a:rPr lang="cs-CZ" dirty="0"/>
              <a:t>(obranné)</a:t>
            </a:r>
          </a:p>
        </p:txBody>
      </p:sp>
    </p:spTree>
    <p:extLst>
      <p:ext uri="{BB962C8B-B14F-4D97-AF65-F5344CB8AC3E}">
        <p14:creationId xmlns:p14="http://schemas.microsoft.com/office/powerpoint/2010/main" val="227126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EC3FBD-9AB1-BEAC-8108-E90B5BAB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E39BB579-2396-1B05-0D91-B726D943F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CB5E02D7-FAAD-8925-EF34-E4CD5BAD1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B8314A-F72C-A90E-9A3F-6D90F2A3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A048B-9B95-38C4-03A7-DB708938D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3812"/>
            <a:ext cx="10515600" cy="3547544"/>
          </a:xfrm>
        </p:spPr>
        <p:txBody>
          <a:bodyPr>
            <a:normAutofit/>
          </a:bodyPr>
          <a:lstStyle/>
          <a:p>
            <a:r>
              <a:rPr lang="cs-CZ" sz="2400" b="1" dirty="0"/>
              <a:t>V</a:t>
            </a:r>
            <a:r>
              <a:rPr lang="cs-CZ" sz="2400" b="1" i="0" dirty="0">
                <a:effectLst/>
              </a:rPr>
              <a:t>yvíjejí se in </a:t>
            </a:r>
            <a:r>
              <a:rPr lang="cs-CZ" sz="2400" b="1" i="0" dirty="0" err="1">
                <a:effectLst/>
              </a:rPr>
              <a:t>utero</a:t>
            </a:r>
            <a:r>
              <a:rPr lang="cs-CZ" sz="2400" b="1" i="0" dirty="0">
                <a:effectLst/>
              </a:rPr>
              <a:t> </a:t>
            </a:r>
            <a:r>
              <a:rPr lang="cs-CZ" sz="2400" i="0" dirty="0">
                <a:effectLst/>
              </a:rPr>
              <a:t>a</a:t>
            </a:r>
            <a:r>
              <a:rPr lang="cs-CZ" sz="2400" b="1" i="0" dirty="0">
                <a:effectLst/>
              </a:rPr>
              <a:t> </a:t>
            </a:r>
            <a:r>
              <a:rPr lang="cs-CZ" sz="2400" dirty="0"/>
              <a:t>měly by být plně rozvinuté u donošeného dítěte. Zůstávají </a:t>
            </a:r>
            <a:r>
              <a:rPr lang="cs-CZ" sz="2400" b="0" i="0" dirty="0">
                <a:effectLst/>
              </a:rPr>
              <a:t>aktivní pouze prvních několik měsíců života dítěte. </a:t>
            </a:r>
            <a:endParaRPr lang="cs-CZ" sz="2400" dirty="0"/>
          </a:p>
          <a:p>
            <a:r>
              <a:rPr lang="cs-CZ" sz="2400" dirty="0"/>
              <a:t>Mají </a:t>
            </a:r>
            <a:r>
              <a:rPr lang="cs-CZ" sz="2400" b="1" dirty="0"/>
              <a:t>pomocnou funkci při porodu.</a:t>
            </a:r>
            <a:endParaRPr lang="cs-CZ" sz="2400" dirty="0"/>
          </a:p>
          <a:p>
            <a:r>
              <a:rPr lang="cs-CZ" sz="2400" b="1" dirty="0"/>
              <a:t>Slouží jako reflexní pohyby </a:t>
            </a:r>
            <a:r>
              <a:rPr lang="cs-CZ" sz="2400" dirty="0"/>
              <a:t>do té doby, než se vytvoří propojení do vyšších mozkových center. </a:t>
            </a:r>
          </a:p>
          <a:p>
            <a:r>
              <a:rPr lang="cs-CZ" sz="2400" i="0" dirty="0">
                <a:effectLst/>
              </a:rPr>
              <a:t>Cvičením pohybů miminko tyto reflexy jeden po druhém brzdí a integruje. Pokud ne, </a:t>
            </a:r>
            <a:r>
              <a:rPr lang="cs-CZ" sz="2400" b="1" dirty="0"/>
              <a:t>posturální reflexy se plně nevyvinou</a:t>
            </a:r>
            <a:r>
              <a:rPr lang="cs-CZ" sz="2400" dirty="0"/>
              <a:t>.</a:t>
            </a:r>
            <a:endParaRPr lang="cs-CZ" sz="2400" i="0" dirty="0">
              <a:effectLst/>
            </a:endParaRPr>
          </a:p>
          <a:p>
            <a:r>
              <a:rPr lang="cs-CZ" sz="2400" b="1" i="0" dirty="0">
                <a:effectLst/>
              </a:rPr>
              <a:t>Přetrvávající reflexy jsou ukazatelem vývoje dítěte.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DADDDD7-FE8A-9D17-D6DC-E84B1E3B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Primární (primitivní) reflexy</a:t>
            </a:r>
          </a:p>
        </p:txBody>
      </p:sp>
      <p:pic>
        <p:nvPicPr>
          <p:cNvPr id="1032" name="Picture 8" descr="Více než 15.600 stock fotografií, snímků a obrázků bez autorských poplatků  na téma Golfové Hřiště Sportoviště Ilustrace - iStock">
            <a:extLst>
              <a:ext uri="{FF2B5EF4-FFF2-40B4-BE49-F238E27FC236}">
                <a16:creationId xmlns:a16="http://schemas.microsoft.com/office/drawing/2014/main" id="{BEDCB751-207E-DEF4-416C-346F2B5A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45" y="4679316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8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EC3FBD-9AB1-BEAC-8108-E90B5BAB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E39BB579-2396-1B05-0D91-B726D943F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CB5E02D7-FAAD-8925-EF34-E4CD5BAD1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B8314A-F72C-A90E-9A3F-6D90F2A3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A048B-9B95-38C4-03A7-DB708938D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093"/>
            <a:ext cx="10515600" cy="4155870"/>
          </a:xfrm>
        </p:spPr>
        <p:txBody>
          <a:bodyPr>
            <a:normAutofit/>
          </a:bodyPr>
          <a:lstStyle/>
          <a:p>
            <a:pPr algn="l" fontAlgn="base"/>
            <a:r>
              <a:rPr lang="cs-CZ" sz="2400" b="1" dirty="0"/>
              <a:t>Získat kontrolu nad pohyby těla (</a:t>
            </a:r>
            <a:r>
              <a:rPr lang="cs-CZ" sz="2400" dirty="0"/>
              <a:t>převalování, plazení, sezení, stání a chůze).</a:t>
            </a:r>
          </a:p>
          <a:p>
            <a:pPr fontAlgn="base"/>
            <a:r>
              <a:rPr lang="cs-CZ" sz="2400" b="1" dirty="0"/>
              <a:t>U</a:t>
            </a:r>
            <a:r>
              <a:rPr lang="cs-CZ" sz="2400" b="1" i="0" dirty="0">
                <a:effectLst/>
              </a:rPr>
              <a:t>držovat vzpřímeně hlavu</a:t>
            </a:r>
            <a:r>
              <a:rPr lang="cs-CZ" sz="2400" b="0" i="0" dirty="0">
                <a:effectLst/>
              </a:rPr>
              <a:t>, být  dobře vyvážený a být schopen se volně pohybovat všemi směry.</a:t>
            </a:r>
            <a:endParaRPr lang="cs-CZ" sz="2400" dirty="0"/>
          </a:p>
          <a:p>
            <a:pPr algn="l" fontAlgn="base"/>
            <a:r>
              <a:rPr lang="cs-CZ" sz="2400" b="1" dirty="0"/>
              <a:t>Posturální reflexy jsou řízeny neokortexem.</a:t>
            </a:r>
          </a:p>
          <a:p>
            <a:pPr algn="l" fontAlgn="base"/>
            <a:r>
              <a:rPr lang="cs-CZ" sz="2400" dirty="0"/>
              <a:t>Pokud se dětem s vývojovým opožděním nedaří primární reflexy integrovat, zůstanou přítomny a </a:t>
            </a:r>
            <a:r>
              <a:rPr lang="cs-CZ" sz="2400" b="1" dirty="0"/>
              <a:t>posturální reflexy se plně nevyvinou.</a:t>
            </a:r>
          </a:p>
          <a:p>
            <a:pPr fontAlgn="base"/>
            <a:r>
              <a:rPr lang="cs-CZ" sz="2400" b="1" dirty="0"/>
              <a:t>S posturálními reflexy spolupracují i obranné reflexy. </a:t>
            </a:r>
            <a:r>
              <a:rPr lang="cs-CZ" sz="2400" dirty="0"/>
              <a:t>Pokud jsou ale stále aktivní, je držení těla ovlivněno </a:t>
            </a:r>
            <a:r>
              <a:rPr lang="cs-CZ" sz="2400" b="1" dirty="0"/>
              <a:t>smyslovým stresem</a:t>
            </a:r>
            <a:r>
              <a:rPr lang="cs-CZ" sz="2400" dirty="0"/>
              <a:t>. Můžeme být ztuhlí, zhroucení, nestabilní, desorientovaní, mít závrať.</a:t>
            </a:r>
          </a:p>
          <a:p>
            <a:pPr algn="l" fontAlgn="base"/>
            <a:endParaRPr lang="cs-CZ" sz="2400" dirty="0">
              <a:highlight>
                <a:srgbClr val="FFFF00"/>
              </a:highlight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DADDDD7-FE8A-9D17-D6DC-E84B1E3B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Posturální reflexy zajišťují:</a:t>
            </a:r>
          </a:p>
        </p:txBody>
      </p:sp>
    </p:spTree>
    <p:extLst>
      <p:ext uri="{BB962C8B-B14F-4D97-AF65-F5344CB8AC3E}">
        <p14:creationId xmlns:p14="http://schemas.microsoft.com/office/powerpoint/2010/main" val="180042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3ED5FA-DC88-0DA9-81E9-7913F185D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CBEF85C3-FAC8-196B-788B-79E48F9C3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48597310-FA41-5F9F-CDCB-15FA5F0E3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AC4DE3-85DC-5DED-2175-BFF35CD3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34EC2ED-B1ED-47DB-EBE1-00C73C2E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/>
          <a:lstStyle/>
          <a:p>
            <a:pPr algn="ctr"/>
            <a:r>
              <a:rPr lang="cs-CZ" dirty="0"/>
              <a:t>10 nejdůležitějších primárních reflexů</a:t>
            </a:r>
          </a:p>
        </p:txBody>
      </p:sp>
      <p:graphicFrame>
        <p:nvGraphicFramePr>
          <p:cNvPr id="41" name="Zástupný obsah 3">
            <a:extLst>
              <a:ext uri="{FF2B5EF4-FFF2-40B4-BE49-F238E27FC236}">
                <a16:creationId xmlns:a16="http://schemas.microsoft.com/office/drawing/2014/main" id="{0F784C02-15A1-FFE1-FE26-AFA8B00E9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373100"/>
              </p:ext>
            </p:extLst>
          </p:nvPr>
        </p:nvGraphicFramePr>
        <p:xfrm>
          <a:off x="838200" y="1825625"/>
          <a:ext cx="10515600" cy="336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318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2E165-54F6-C585-09AA-33CD035E7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838BF180-DE52-AAFA-A6E3-94F5169D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5F50DFB4-A590-A138-2A55-BF6B4D6E3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A3A21C-6120-B073-8BF3-A168C263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pic>
        <p:nvPicPr>
          <p:cNvPr id="4" name="Zástupný obsah 3" descr="Obsah obrázku text, dokument&#10;&#10;Popis byl vytvořen automaticky">
            <a:extLst>
              <a:ext uri="{FF2B5EF4-FFF2-40B4-BE49-F238E27FC236}">
                <a16:creationId xmlns:a16="http://schemas.microsoft.com/office/drawing/2014/main" id="{1792C514-DC8F-3DFC-110D-CB45EF056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4" t="4016" r="33181" b="6644"/>
          <a:stretch/>
        </p:blipFill>
        <p:spPr>
          <a:xfrm rot="16200000">
            <a:off x="5181214" y="-876353"/>
            <a:ext cx="1829570" cy="8152230"/>
          </a:xfr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6D46387-2C88-6012-23F2-9FB43481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7"/>
            <a:ext cx="10515600" cy="884182"/>
          </a:xfrm>
        </p:spPr>
        <p:txBody>
          <a:bodyPr>
            <a:normAutofit/>
          </a:bodyPr>
          <a:lstStyle/>
          <a:p>
            <a:pPr algn="ctr"/>
            <a:r>
              <a:rPr lang="cs-CZ" sz="4000" i="0" dirty="0">
                <a:effectLst/>
                <a:latin typeface="+mn-lt"/>
              </a:rPr>
              <a:t>Vývoj reflexu</a:t>
            </a:r>
            <a:endParaRPr lang="cs-CZ" sz="400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88B0407-4FC5-6275-95DC-C0BE490923D4}"/>
              </a:ext>
            </a:extLst>
          </p:cNvPr>
          <p:cNvSpPr txBox="1"/>
          <p:nvPr/>
        </p:nvSpPr>
        <p:spPr>
          <a:xfrm>
            <a:off x="2019884" y="4594607"/>
            <a:ext cx="815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OBJEV – VÝVOJ – VRCHOL – INTEGRACE - TRANSFORMACE</a:t>
            </a:r>
          </a:p>
        </p:txBody>
      </p:sp>
    </p:spTree>
    <p:extLst>
      <p:ext uri="{BB962C8B-B14F-4D97-AF65-F5344CB8AC3E}">
        <p14:creationId xmlns:p14="http://schemas.microsoft.com/office/powerpoint/2010/main" val="1428374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2E165-54F6-C585-09AA-33CD035E7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838BF180-DE52-AAFA-A6E3-94F5169D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5F50DFB4-A590-A138-2A55-BF6B4D6E3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A3A21C-6120-B073-8BF3-A168C263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D6995D-C7CA-E45E-DD51-F5226BB42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4" t="23673" r="8376" b="2582"/>
          <a:stretch/>
        </p:blipFill>
        <p:spPr bwMode="auto">
          <a:xfrm>
            <a:off x="1704858" y="692944"/>
            <a:ext cx="8238047" cy="552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99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A99EA9-1C72-41D9-FB97-F5D0D467D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20FD8F30-BE3E-9390-4ADB-F09D08550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01B2FB58-DB9A-C0B5-8A41-9D38EEDD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01B916-59E7-4AB2-1765-96975540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BC3146C-4E2D-B6CC-B23C-FF0964FD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6853"/>
            <a:ext cx="10515600" cy="881662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</a:br>
            <a:r>
              <a:rPr lang="cs-CZ" sz="4000" dirty="0"/>
              <a:t>Důvod přetrvávání primárních reflexů</a:t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FACF67-2866-B0B7-5C81-EA16AF2E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5423"/>
            <a:ext cx="10515600" cy="1543230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400" dirty="0"/>
              <a:t>Těhotenství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400" dirty="0"/>
              <a:t>Porod – předčasný – slabé reflexy, císařský apod.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400" dirty="0"/>
              <a:t>První rok života – svalové napětí dítěte, silné reflexy a manipulace s dítětem…</a:t>
            </a:r>
          </a:p>
        </p:txBody>
      </p:sp>
      <p:pic>
        <p:nvPicPr>
          <p:cNvPr id="1026" name="Picture 2" descr="Líhněte kuřata jako ostřílený chovatel drůbeže - Slepičář">
            <a:extLst>
              <a:ext uri="{FF2B5EF4-FFF2-40B4-BE49-F238E27FC236}">
                <a16:creationId xmlns:a16="http://schemas.microsoft.com/office/drawing/2014/main" id="{420530A1-CF6D-6A91-FD53-C10F40ADF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38" y="3309947"/>
            <a:ext cx="2741733" cy="154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C2F81F08-E613-5833-1C86-9C17871B0017}"/>
              </a:ext>
            </a:extLst>
          </p:cNvPr>
          <p:cNvSpPr txBox="1">
            <a:spLocks/>
          </p:cNvSpPr>
          <p:nvPr/>
        </p:nvSpPr>
        <p:spPr>
          <a:xfrm>
            <a:off x="838199" y="5170296"/>
            <a:ext cx="10515600" cy="91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cs-CZ" sz="2400" b="1" dirty="0"/>
              <a:t>Čím je napětí a elasticita tkáně dítěte vyváženější, tím  méně primární reflexy dítě ovlivňují – je schopné svůj pohyb řídit a provádět.</a:t>
            </a:r>
          </a:p>
        </p:txBody>
      </p:sp>
    </p:spTree>
    <p:extLst>
      <p:ext uri="{BB962C8B-B14F-4D97-AF65-F5344CB8AC3E}">
        <p14:creationId xmlns:p14="http://schemas.microsoft.com/office/powerpoint/2010/main" val="292538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3CBACA-7AD5-FA6C-F186-60141D716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9984630-1153-E278-3211-017E31297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6B367F-45C9-8664-681F-45DDA8CB4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1740B0-4EC0-6992-D133-1296C7ECA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608" y="1380564"/>
            <a:ext cx="4561369" cy="2346229"/>
          </a:xfrm>
        </p:spPr>
        <p:txBody>
          <a:bodyPr anchor="b">
            <a:normAutofit/>
          </a:bodyPr>
          <a:lstStyle/>
          <a:p>
            <a:pPr fontAlgn="base"/>
            <a:r>
              <a:rPr lang="cs-CZ" sz="3200" dirty="0"/>
              <a:t>3.</a:t>
            </a:r>
            <a:br>
              <a:rPr lang="cs-CZ" sz="3200" dirty="0"/>
            </a:br>
            <a:r>
              <a:rPr lang="cs-CZ" sz="3200" dirty="0"/>
              <a:t>Reflexy z pohledu školní zralosti</a:t>
            </a:r>
          </a:p>
        </p:txBody>
      </p:sp>
      <p:pic>
        <p:nvPicPr>
          <p:cNvPr id="4" name="Picture 2" descr="primární reflexy">
            <a:extLst>
              <a:ext uri="{FF2B5EF4-FFF2-40B4-BE49-F238E27FC236}">
                <a16:creationId xmlns:a16="http://schemas.microsoft.com/office/drawing/2014/main" id="{A792ED6D-ACD0-FEA3-91EF-04939604A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338" y="1380565"/>
            <a:ext cx="3193623" cy="40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1">
            <a:extLst>
              <a:ext uri="{FF2B5EF4-FFF2-40B4-BE49-F238E27FC236}">
                <a16:creationId xmlns:a16="http://schemas.microsoft.com/office/drawing/2014/main" id="{4877C453-997E-1AEA-3803-5FE55A32D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64" y="4944035"/>
            <a:ext cx="15160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13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A99EA9-1C72-41D9-FB97-F5D0D467D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20FD8F30-BE3E-9390-4ADB-F09D08550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01B2FB58-DB9A-C0B5-8A41-9D38EEDD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01B916-59E7-4AB2-1765-96975540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BC3146C-4E2D-B6CC-B23C-FF0964FD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>
            <a:normAutofit/>
          </a:bodyPr>
          <a:lstStyle/>
          <a:p>
            <a:r>
              <a:rPr lang="cs-CZ" sz="3200" b="1" i="0" dirty="0">
                <a:solidFill>
                  <a:srgbClr val="333333"/>
                </a:solidFill>
                <a:effectLst/>
                <a:latin typeface="+mn-lt"/>
              </a:rPr>
              <a:t>Posturální zralost ve školní lavici</a:t>
            </a:r>
            <a:br>
              <a:rPr lang="cs-CZ" sz="3200" b="1" i="0" dirty="0">
                <a:solidFill>
                  <a:srgbClr val="333333"/>
                </a:solidFill>
                <a:effectLst/>
                <a:latin typeface="+mn-lt"/>
              </a:rPr>
            </a:br>
            <a:r>
              <a:rPr lang="cs-CZ" sz="3200" b="1" i="0" dirty="0">
                <a:solidFill>
                  <a:srgbClr val="333333"/>
                </a:solidFill>
                <a:effectLst/>
                <a:latin typeface="+mn-lt"/>
              </a:rPr>
              <a:t>7 rok = „věk rozumu“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FACF67-2866-B0B7-5C81-EA16AF2E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6623"/>
            <a:ext cx="10515600" cy="34703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Dokázat sedět v klidu</a:t>
            </a:r>
            <a:r>
              <a:rPr lang="cs-CZ" sz="24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Koncentrovat se na úkol</a:t>
            </a:r>
            <a:r>
              <a:rPr lang="cs-CZ" sz="2400" dirty="0"/>
              <a:t>, </a:t>
            </a:r>
            <a:r>
              <a:rPr lang="pl-PL" sz="2400" dirty="0"/>
              <a:t>aniž by byl rozptylován nepodstatnými podněty. (dozrávání vestibul. drah pomáhá rozvoji inhibičních mechanismů (habituace).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Držet dobře </a:t>
            </a:r>
            <a:r>
              <a:rPr lang="pl-PL" sz="2400" b="1" dirty="0"/>
              <a:t>psací náčiní </a:t>
            </a:r>
            <a:r>
              <a:rPr lang="pl-PL" sz="2400" dirty="0"/>
              <a:t>a umět s ním zacházet.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b="1" dirty="0"/>
              <a:t>Ovládat oční pohyby</a:t>
            </a:r>
            <a:r>
              <a:rPr lang="pl-PL" sz="2400" dirty="0"/>
              <a:t>, které jsou zodpovědné za udržení stabilního vizuální vjemu, v knize nebo sešitu, a ke sledování linek, bez toho, aniž by oči skákaly nebo ztrácely fokus při pohledu z dálky do blízka a naopak.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26" name="Picture 2" descr="Správné sezení v lavici! | Ahaonline.cz">
            <a:extLst>
              <a:ext uri="{FF2B5EF4-FFF2-40B4-BE49-F238E27FC236}">
                <a16:creationId xmlns:a16="http://schemas.microsoft.com/office/drawing/2014/main" id="{8F862B94-87A4-F770-4725-C0E78FF23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19" y="796178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5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6E7FB0-5BD9-AC31-71DD-FC9C37B5A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ED8E4996-F00E-F6F3-35B1-7AE066DCA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A57DC644-699B-E771-EE18-2CD577571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F016A2-1DB2-5D41-3094-99EFBD70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E8C7A5D-2CA1-9702-7285-7EA58DC4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Důležité reflexy z pohledu učení a školy</a:t>
            </a:r>
          </a:p>
        </p:txBody>
      </p:sp>
      <p:graphicFrame>
        <p:nvGraphicFramePr>
          <p:cNvPr id="41" name="Zástupný obsah 3">
            <a:extLst>
              <a:ext uri="{FF2B5EF4-FFF2-40B4-BE49-F238E27FC236}">
                <a16:creationId xmlns:a16="http://schemas.microsoft.com/office/drawing/2014/main" id="{5AE874B3-81B6-B45A-1B09-AD7FDAD52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785986"/>
              </p:ext>
            </p:extLst>
          </p:nvPr>
        </p:nvGraphicFramePr>
        <p:xfrm>
          <a:off x="838200" y="2334409"/>
          <a:ext cx="10515600" cy="336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14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323A41-1F83-5590-52A9-1F920E30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8B528-8B90-8576-0FA5-38A2FBA0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64" y="2908674"/>
            <a:ext cx="10515600" cy="3311151"/>
          </a:xfrm>
        </p:spPr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cs-CZ" sz="2400" i="0" dirty="0">
                <a:effectLst/>
              </a:rPr>
              <a:t>Seznámení s pojmem primární a posturální reflexy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cs-CZ" sz="2400" dirty="0"/>
              <a:t>Primární a posturální reflexy z pohledu ontogeneze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cs-CZ" sz="2400" dirty="0"/>
              <a:t>Reflexy z pohledu školní zralosti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cs-CZ" sz="2400" dirty="0"/>
              <a:t>Jak rozpoznat obtíže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cs-CZ" sz="2400" dirty="0"/>
              <a:t>Co pro správný vývoj můžeme udělat v MŠ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3B806933-1DBD-09F5-BC2E-C997DF9B5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3035"/>
            <a:ext cx="10515600" cy="1271373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pic>
        <p:nvPicPr>
          <p:cNvPr id="2" name="Picture 2" descr="What Is The Landau Reflex And How Is It Evaluated? - You are Mom">
            <a:extLst>
              <a:ext uri="{FF2B5EF4-FFF2-40B4-BE49-F238E27FC236}">
                <a16:creationId xmlns:a16="http://schemas.microsoft.com/office/drawing/2014/main" id="{946EF472-485D-B8E2-0C06-0E09873A9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15569" r="3810" b="16433"/>
          <a:stretch/>
        </p:blipFill>
        <p:spPr bwMode="auto">
          <a:xfrm>
            <a:off x="6912864" y="481768"/>
            <a:ext cx="4802124" cy="23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88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1631C0-5FB0-67CF-5DDB-96BED5F9B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7E02F682-2DB4-BCCC-8A56-1F121A47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2F457388-45D2-0205-E1BF-946A94AC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A4A96A-8FF2-5224-5ABD-BF62E5A9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DD9D90E-A094-1ABA-8F02-1A883002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/>
          <a:lstStyle/>
          <a:p>
            <a:pPr algn="ctr"/>
            <a:r>
              <a:rPr lang="cs-CZ" dirty="0"/>
              <a:t>Reflexy pro emoční stabilitu</a:t>
            </a:r>
          </a:p>
        </p:txBody>
      </p:sp>
      <p:graphicFrame>
        <p:nvGraphicFramePr>
          <p:cNvPr id="41" name="Zástupný obsah 3">
            <a:extLst>
              <a:ext uri="{FF2B5EF4-FFF2-40B4-BE49-F238E27FC236}">
                <a16:creationId xmlns:a16="http://schemas.microsoft.com/office/drawing/2014/main" id="{DD17F8DC-DF37-A952-BE88-49597AF26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200912"/>
              </p:ext>
            </p:extLst>
          </p:nvPr>
        </p:nvGraphicFramePr>
        <p:xfrm>
          <a:off x="838200" y="2958957"/>
          <a:ext cx="10515600" cy="199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163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5ED2CE-4B92-291F-4272-916A4D204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16B71EB5-290C-F2A9-0712-6E4A7ADA1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0595A5ED-711C-26BE-AEF2-F27F62139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AA2FE9-C536-0B19-30AE-89EAEEDB2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97C7A2F-14BB-002F-816E-44C537A4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044555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err="1">
                <a:solidFill>
                  <a:schemeClr val="accent6">
                    <a:lumMod val="50000"/>
                  </a:schemeClr>
                </a:solidFill>
              </a:rPr>
              <a:t>Polyvagální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 teorie (Dr. </a:t>
            </a:r>
            <a:r>
              <a:rPr lang="cs-CZ" sz="2800" b="1" dirty="0" err="1">
                <a:solidFill>
                  <a:schemeClr val="accent6">
                    <a:lumMod val="50000"/>
                  </a:schemeClr>
                </a:solidFill>
              </a:rPr>
              <a:t>Porges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br>
              <a:rPr lang="cs-CZ" sz="2800" dirty="0"/>
            </a:br>
            <a:r>
              <a:rPr lang="cs-CZ" sz="2800" dirty="0"/>
              <a:t>vysvětluje, jak náš nervový systém reaguje na stres a ohrožení.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8F83127-8777-FF57-D8AA-AC0DDFD19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790" y="2430378"/>
            <a:ext cx="6878010" cy="3634245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9768A05-2228-2A9A-3DCC-153E73DE8FA2}"/>
              </a:ext>
            </a:extLst>
          </p:cNvPr>
          <p:cNvSpPr txBox="1"/>
          <p:nvPr/>
        </p:nvSpPr>
        <p:spPr>
          <a:xfrm>
            <a:off x="768640" y="2207793"/>
            <a:ext cx="3707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3 části: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Parasympatikus - 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Neprožíváme stres.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Sympatikus – </a:t>
            </a:r>
          </a:p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Reakce na stres</a:t>
            </a:r>
            <a:endParaRPr lang="cs-CZ" sz="2000" dirty="0"/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Velké přetížení –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b="1" dirty="0"/>
              <a:t>(</a:t>
            </a:r>
            <a:r>
              <a:rPr lang="cs-CZ" sz="2000" b="1" dirty="0" err="1"/>
              <a:t>dorsalní</a:t>
            </a:r>
            <a:r>
              <a:rPr lang="cs-CZ" sz="2000" b="1" dirty="0"/>
              <a:t>) hřbetní parasympatikus.</a:t>
            </a:r>
          </a:p>
        </p:txBody>
      </p:sp>
    </p:spTree>
    <p:extLst>
      <p:ext uri="{BB962C8B-B14F-4D97-AF65-F5344CB8AC3E}">
        <p14:creationId xmlns:p14="http://schemas.microsoft.com/office/powerpoint/2010/main" val="2027597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5ED2CE-4B92-291F-4272-916A4D204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16B71EB5-290C-F2A9-0712-6E4A7ADA1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0595A5ED-711C-26BE-AEF2-F27F62139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AA2FE9-C536-0B19-30AE-89EAEEDB2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97C7A2F-14BB-002F-816E-44C537A4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MORO REFLEX JE ODPOVĚDNÝ ZA TRÉNINK NERVOVÉHO SYSTÉMU, ABY SE REAKCE BOJUJ NEBO UTEČ DOBŘE MODULOVALA.</a:t>
            </a:r>
          </a:p>
        </p:txBody>
      </p:sp>
      <p:pic>
        <p:nvPicPr>
          <p:cNvPr id="2050" name="Picture 2" descr="Je citlivé na zvuk?">
            <a:extLst>
              <a:ext uri="{FF2B5EF4-FFF2-40B4-BE49-F238E27FC236}">
                <a16:creationId xmlns:a16="http://schemas.microsoft.com/office/drawing/2014/main" id="{2E661741-7B1E-DB68-6310-D1683B80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40" y="2501153"/>
            <a:ext cx="3659678" cy="243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0EC67E6-5386-4537-9D6B-582612974782}"/>
              </a:ext>
            </a:extLst>
          </p:cNvPr>
          <p:cNvSpPr txBox="1"/>
          <p:nvPr/>
        </p:nvSpPr>
        <p:spPr>
          <a:xfrm>
            <a:off x="838200" y="2565844"/>
            <a:ext cx="5687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Zůstává-li aktivní je schopnost filtrovat a rozumět smyslovým stimulům zhoršena.</a:t>
            </a:r>
          </a:p>
          <a:p>
            <a:r>
              <a:rPr lang="cs-CZ" sz="2400" dirty="0"/>
              <a:t>Systém přežití (sympatikus) se snadno aktivuje.</a:t>
            </a:r>
          </a:p>
          <a:p>
            <a:r>
              <a:rPr lang="cs-CZ" sz="2400" dirty="0"/>
              <a:t>Zhoršuje schopnost rozlišovat co je a co není bezpečné.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9A6963C-4F69-F37D-5F10-99D27FADF98B}"/>
              </a:ext>
            </a:extLst>
          </p:cNvPr>
          <p:cNvSpPr txBox="1"/>
          <p:nvPr/>
        </p:nvSpPr>
        <p:spPr>
          <a:xfrm>
            <a:off x="1653988" y="5303212"/>
            <a:ext cx="89960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Nezastupitelný pro novorozence, ale má zničující důsledky pokud přetrvá.</a:t>
            </a:r>
          </a:p>
        </p:txBody>
      </p:sp>
    </p:spTree>
    <p:extLst>
      <p:ext uri="{BB962C8B-B14F-4D97-AF65-F5344CB8AC3E}">
        <p14:creationId xmlns:p14="http://schemas.microsoft.com/office/powerpoint/2010/main" val="1083748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CE232B-E1AF-94CB-5B02-C30F3D1E0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AE9D3361-8782-09C9-4E85-5FF43A181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0FA2442F-1F49-EA16-5EAA-E59D1C77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5A01DE-F69A-FD18-7C73-31CAE07F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251FD2A-5BD0-201C-3106-CB7E25EF0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/>
          <a:lstStyle/>
          <a:p>
            <a:pPr algn="ctr"/>
            <a:r>
              <a:rPr lang="cs-CZ" dirty="0"/>
              <a:t>Reflexy důležité pro posturální integraci</a:t>
            </a:r>
          </a:p>
        </p:txBody>
      </p:sp>
      <p:graphicFrame>
        <p:nvGraphicFramePr>
          <p:cNvPr id="41" name="Zástupný obsah 3">
            <a:extLst>
              <a:ext uri="{FF2B5EF4-FFF2-40B4-BE49-F238E27FC236}">
                <a16:creationId xmlns:a16="http://schemas.microsoft.com/office/drawing/2014/main" id="{DA704ACE-2F10-A97A-1FE8-CFAE92101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218908"/>
              </p:ext>
            </p:extLst>
          </p:nvPr>
        </p:nvGraphicFramePr>
        <p:xfrm>
          <a:off x="838200" y="1825625"/>
          <a:ext cx="10515600" cy="336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997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D1F65-C37F-6ED3-6290-EE47A81EC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1E0F19D7-CC8E-0078-5D90-EE65F33F9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1D387043-989A-F03D-8A04-E131E21AC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D7D15B-CBB4-B8C3-7575-47747244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5AD1D3C-4E92-FB39-860C-2E1E5D8E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Reflexy v kontextu školy a učení</a:t>
            </a:r>
          </a:p>
        </p:txBody>
      </p:sp>
      <p:graphicFrame>
        <p:nvGraphicFramePr>
          <p:cNvPr id="41" name="Zástupný obsah 3">
            <a:extLst>
              <a:ext uri="{FF2B5EF4-FFF2-40B4-BE49-F238E27FC236}">
                <a16:creationId xmlns:a16="http://schemas.microsoft.com/office/drawing/2014/main" id="{3ED8BEBC-26A2-F514-1B84-9448ABC66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534644"/>
              </p:ext>
            </p:extLst>
          </p:nvPr>
        </p:nvGraphicFramePr>
        <p:xfrm>
          <a:off x="1117556" y="2425108"/>
          <a:ext cx="1706326" cy="100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DF2A558B-7D00-C725-9224-417EE08CF67F}"/>
              </a:ext>
            </a:extLst>
          </p:cNvPr>
          <p:cNvSpPr txBox="1"/>
          <p:nvPr/>
        </p:nvSpPr>
        <p:spPr>
          <a:xfrm>
            <a:off x="3300894" y="2425108"/>
            <a:ext cx="7773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Špatné držení těla  - často se předklání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Slabé krční svaly a nízký svalový tonus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Oční svaly nepracují efektivně, sklony k šilhání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Problémy se sledováním očí (zejména pohled dolů)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Problémy s rovnováhou zejména při pohledu dolů  nemají rádi chůzi dolů po schodech.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Potíže se soustředěním a pozorností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Může se objevit strach z výšek.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Špatná orientace v  času (cit pro čas) a prostoru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553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D1F65-C37F-6ED3-6290-EE47A81EC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1E0F19D7-CC8E-0078-5D90-EE65F33F9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1D387043-989A-F03D-8A04-E131E21AC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D7D15B-CBB4-B8C3-7575-47747244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5AD1D3C-4E92-FB39-860C-2E1E5D8E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Reflexy v kontextu školy a učení</a:t>
            </a:r>
          </a:p>
        </p:txBody>
      </p:sp>
      <p:graphicFrame>
        <p:nvGraphicFramePr>
          <p:cNvPr id="41" name="Zástupný obsah 3">
            <a:extLst>
              <a:ext uri="{FF2B5EF4-FFF2-40B4-BE49-F238E27FC236}">
                <a16:creationId xmlns:a16="http://schemas.microsoft.com/office/drawing/2014/main" id="{3ED8BEBC-26A2-F514-1B84-9448ABC66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554501"/>
              </p:ext>
            </p:extLst>
          </p:nvPr>
        </p:nvGraphicFramePr>
        <p:xfrm>
          <a:off x="1117556" y="2425108"/>
          <a:ext cx="1706326" cy="100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DF2A558B-7D00-C725-9224-417EE08CF67F}"/>
              </a:ext>
            </a:extLst>
          </p:cNvPr>
          <p:cNvSpPr txBox="1"/>
          <p:nvPr/>
        </p:nvSpPr>
        <p:spPr>
          <a:xfrm>
            <a:off x="3300894" y="2425108"/>
            <a:ext cx="7773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Napjaté svaly zejména v nohou – tendence chodit po špičkách.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Problémy s rovnováhou – zejména při pohledu vzhůru. Může být obtíž jít po schodech nahoru.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Potíže s koordinací.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Potíže s povědomím o prostoru.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166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EADA8-5DCF-B11A-77B7-A07F2BC04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51FE156F-AE27-E53D-1298-2CDA19FCF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15BD28A7-CD1B-AEB8-F2CA-5FFAAF840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080CFA-6AD1-D481-0A89-674C004B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E1F9D2B-92F4-D999-7230-3ECE2AD8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Reflexy v kontextu školy a učení - </a:t>
            </a: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</a:rPr>
              <a:t>„reflex učení“</a:t>
            </a:r>
            <a:endParaRPr lang="cs-CZ" sz="3600" dirty="0"/>
          </a:p>
        </p:txBody>
      </p:sp>
      <p:graphicFrame>
        <p:nvGraphicFramePr>
          <p:cNvPr id="41" name="Zástupný obsah 3">
            <a:extLst>
              <a:ext uri="{FF2B5EF4-FFF2-40B4-BE49-F238E27FC236}">
                <a16:creationId xmlns:a16="http://schemas.microsoft.com/office/drawing/2014/main" id="{30B174EE-AB28-C305-7B9A-5E72E0FD7F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7556" y="2425108"/>
          <a:ext cx="1706326" cy="100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E50CC928-7903-BFA6-4A21-B7BA539EC4E2}"/>
              </a:ext>
            </a:extLst>
          </p:cNvPr>
          <p:cNvSpPr txBox="1"/>
          <p:nvPr/>
        </p:nvSpPr>
        <p:spPr>
          <a:xfrm>
            <a:off x="3464426" y="2053669"/>
            <a:ext cx="77644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Nejaktivněji zapojený do funkcí potřebných k učení a pozornosti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„reflex učení“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Napomáhá </a:t>
            </a:r>
            <a:r>
              <a:rPr lang="cs-CZ" sz="2400" dirty="0" err="1"/>
              <a:t>myelinizaci</a:t>
            </a:r>
            <a:r>
              <a:rPr lang="cs-CZ" sz="2400" dirty="0"/>
              <a:t> corpus </a:t>
            </a:r>
            <a:r>
              <a:rPr lang="cs-CZ" sz="2400" dirty="0" err="1"/>
              <a:t>callosum</a:t>
            </a:r>
            <a:r>
              <a:rPr lang="cs-CZ" sz="2400" dirty="0"/>
              <a:t>, tím zlepšuje komunikaci mezi hemisférami.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Podporuje pohyb očí a </a:t>
            </a:r>
            <a:r>
              <a:rPr lang="cs-CZ" sz="2400" dirty="0" err="1"/>
              <a:t>binokularitu</a:t>
            </a:r>
            <a:r>
              <a:rPr lang="cs-CZ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Často zhoršená rovnováha (stoj, jízda na kole).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První koordinace oko-ruka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Tlak na tužku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Lateralizace – ukončení kolem 5 roku.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Zřídka integrován u dětí s dyslexií, dyspraxií, dyskalkulií a dysgrafií.</a:t>
            </a:r>
          </a:p>
        </p:txBody>
      </p:sp>
    </p:spTree>
    <p:extLst>
      <p:ext uri="{BB962C8B-B14F-4D97-AF65-F5344CB8AC3E}">
        <p14:creationId xmlns:p14="http://schemas.microsoft.com/office/powerpoint/2010/main" val="3882344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6CDDD-0520-37F8-696D-F8B87C4D9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D582371C-AE87-9FCA-B036-91EA8159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2A5C05FA-D306-4AB2-3772-238F7E5F6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BCF712-1DBF-5F1F-70C4-D5F6A641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5D89761-1387-03A1-CA6B-FA33F370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Reflexy v kontextu školy a učení - </a:t>
            </a: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</a:rPr>
              <a:t>„reflex učení“</a:t>
            </a:r>
            <a:endParaRPr lang="cs-CZ" sz="3600" dirty="0"/>
          </a:p>
        </p:txBody>
      </p:sp>
      <p:graphicFrame>
        <p:nvGraphicFramePr>
          <p:cNvPr id="41" name="Zástupný obsah 3">
            <a:extLst>
              <a:ext uri="{FF2B5EF4-FFF2-40B4-BE49-F238E27FC236}">
                <a16:creationId xmlns:a16="http://schemas.microsoft.com/office/drawing/2014/main" id="{310A1FAF-A793-E23E-FE55-CB8756C56E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7556" y="2425108"/>
          <a:ext cx="1706326" cy="100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29AC2000-ECA7-C75F-8439-A76F814E54E4}"/>
              </a:ext>
            </a:extLst>
          </p:cNvPr>
          <p:cNvSpPr txBox="1"/>
          <p:nvPr/>
        </p:nvSpPr>
        <p:spPr>
          <a:xfrm>
            <a:off x="3962984" y="2001973"/>
            <a:ext cx="72910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Špatné držení těla a s udržením rovných zad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Slabá síla horních paží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W sed nebo obtáčení nohou kolem židle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Podepírá si hlavu u stolu.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Potíže s akomodací a zaostřováním (schopnost čtení)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Špatná koordinace oko – ruka.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Když nelezeme ovlivní to efektivní vývoj spojů mezi hemisférami – dopad na rozvoj čtení a psaní.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Významný faktor u dětí s ADD a ADHD.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195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BEB80-6020-856D-A69D-B64110D5D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AE7AB0E1-EF45-A09B-AF9D-5743CD4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D85118F5-A40B-AC51-04BF-67FE73619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B30551-B995-2C6F-1FF1-78BE6111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A818866-956C-978F-7482-A38594A3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/>
          <a:lstStyle/>
          <a:p>
            <a:pPr algn="ctr"/>
            <a:r>
              <a:rPr lang="cs-CZ" dirty="0"/>
              <a:t>Reflexy pro ruce a nohy</a:t>
            </a:r>
          </a:p>
        </p:txBody>
      </p:sp>
      <p:graphicFrame>
        <p:nvGraphicFramePr>
          <p:cNvPr id="41" name="Zástupný obsah 3">
            <a:extLst>
              <a:ext uri="{FF2B5EF4-FFF2-40B4-BE49-F238E27FC236}">
                <a16:creationId xmlns:a16="http://schemas.microsoft.com/office/drawing/2014/main" id="{5762DE2D-019C-1EAE-2B5C-8B229D8346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772515"/>
              </p:ext>
            </p:extLst>
          </p:nvPr>
        </p:nvGraphicFramePr>
        <p:xfrm>
          <a:off x="3024646" y="2334409"/>
          <a:ext cx="5710518" cy="336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716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6CDDD-0520-37F8-696D-F8B87C4D9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D582371C-AE87-9FCA-B036-91EA8159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2A5C05FA-D306-4AB2-3772-238F7E5F6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BCF712-1DBF-5F1F-70C4-D5F6A641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5D89761-1387-03A1-CA6B-FA33F370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274"/>
            <a:ext cx="10515600" cy="122771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Reflexy rukou</a:t>
            </a:r>
          </a:p>
        </p:txBody>
      </p:sp>
      <p:graphicFrame>
        <p:nvGraphicFramePr>
          <p:cNvPr id="41" name="Zástupný obsah 3">
            <a:extLst>
              <a:ext uri="{FF2B5EF4-FFF2-40B4-BE49-F238E27FC236}">
                <a16:creationId xmlns:a16="http://schemas.microsoft.com/office/drawing/2014/main" id="{310A1FAF-A793-E23E-FE55-CB8756C56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168194"/>
              </p:ext>
            </p:extLst>
          </p:nvPr>
        </p:nvGraphicFramePr>
        <p:xfrm>
          <a:off x="1637730" y="2099991"/>
          <a:ext cx="2400869" cy="1374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Zástupný obsah 3">
            <a:extLst>
              <a:ext uri="{FF2B5EF4-FFF2-40B4-BE49-F238E27FC236}">
                <a16:creationId xmlns:a16="http://schemas.microsoft.com/office/drawing/2014/main" id="{D438D9F8-CE74-2CC6-375B-67553B96A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500546"/>
              </p:ext>
            </p:extLst>
          </p:nvPr>
        </p:nvGraphicFramePr>
        <p:xfrm>
          <a:off x="7621985" y="2099991"/>
          <a:ext cx="2231700" cy="1374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CF8D09C7-2CF7-93D0-0BFD-909F7E7BEA9C}"/>
              </a:ext>
            </a:extLst>
          </p:cNvPr>
          <p:cNvSpPr txBox="1"/>
          <p:nvPr/>
        </p:nvSpPr>
        <p:spPr>
          <a:xfrm>
            <a:off x="1972056" y="4138763"/>
            <a:ext cx="8247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Palmární reflex způsobí, že dítě automaticky svírá prsty kolem čehokoliv, co se mu dá do dlaně.  A vymizí se vznikem aktivního úchopu.</a:t>
            </a:r>
          </a:p>
          <a:p>
            <a:r>
              <a:rPr lang="cs-CZ" sz="2400" dirty="0"/>
              <a:t>Během prvních měsíců existuje velká souvislost mezi palmárním reflexem a sáním – </a:t>
            </a:r>
            <a:r>
              <a:rPr lang="cs-CZ" sz="2400" dirty="0" err="1"/>
              <a:t>Bakinův</a:t>
            </a:r>
            <a:r>
              <a:rPr lang="cs-CZ" sz="2400" dirty="0"/>
              <a:t> reflex.</a:t>
            </a:r>
          </a:p>
        </p:txBody>
      </p:sp>
    </p:spTree>
    <p:extLst>
      <p:ext uri="{BB962C8B-B14F-4D97-AF65-F5344CB8AC3E}">
        <p14:creationId xmlns:p14="http://schemas.microsoft.com/office/powerpoint/2010/main" val="290679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323A41-1F83-5590-52A9-1F920E30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8B528-8B90-8576-0FA5-38A2FBA0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2616"/>
            <a:ext cx="10515600" cy="3036478"/>
          </a:xfrm>
        </p:spPr>
        <p:txBody>
          <a:bodyPr>
            <a:normAutofit/>
          </a:bodyPr>
          <a:lstStyle/>
          <a:p>
            <a:pPr fontAlgn="base"/>
            <a:r>
              <a:rPr lang="cs-CZ" sz="2800" dirty="0"/>
              <a:t>Základy z neurologie</a:t>
            </a:r>
            <a:r>
              <a:rPr lang="cs-CZ" dirty="0"/>
              <a:t>, fyzioterapie, osteopatie…</a:t>
            </a:r>
            <a:endParaRPr lang="cs-CZ" sz="2800" dirty="0"/>
          </a:p>
          <a:p>
            <a:pPr fontAlgn="base"/>
            <a:r>
              <a:rPr lang="cs-CZ" sz="2800" dirty="0"/>
              <a:t>Poznatky o primárních reflexech (INPP, </a:t>
            </a:r>
            <a:r>
              <a:rPr lang="cs-CZ" sz="2800" dirty="0" err="1"/>
              <a:t>RMTi</a:t>
            </a:r>
            <a:r>
              <a:rPr lang="cs-CZ" sz="2800" dirty="0"/>
              <a:t>)</a:t>
            </a:r>
          </a:p>
          <a:p>
            <a:pPr fontAlgn="base"/>
            <a:r>
              <a:rPr lang="cs-CZ" dirty="0"/>
              <a:t>Poznatky z HANDLE přístupu = Holistický přístup k neuro-vývoji &amp; efektivitě učení.</a:t>
            </a:r>
          </a:p>
          <a:p>
            <a:pPr fontAlgn="base"/>
            <a:r>
              <a:rPr lang="cs-CZ" dirty="0"/>
              <a:t>Vlastní praxe.</a:t>
            </a:r>
          </a:p>
          <a:p>
            <a:pPr marL="0" indent="0" fontAlgn="base">
              <a:buNone/>
            </a:pPr>
            <a:endParaRPr lang="cs-CZ" sz="2800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3B806933-1DBD-09F5-BC2E-C997DF9B5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3035"/>
            <a:ext cx="10515600" cy="1271373"/>
          </a:xfrm>
        </p:spPr>
        <p:txBody>
          <a:bodyPr>
            <a:normAutofit fontScale="90000"/>
          </a:bodyPr>
          <a:lstStyle/>
          <a:p>
            <a:r>
              <a:rPr lang="cs-CZ" dirty="0"/>
              <a:t>Podkladem pro prezentaci jsou informace z oblasti</a:t>
            </a:r>
          </a:p>
        </p:txBody>
      </p:sp>
    </p:spTree>
    <p:extLst>
      <p:ext uri="{BB962C8B-B14F-4D97-AF65-F5344CB8AC3E}">
        <p14:creationId xmlns:p14="http://schemas.microsoft.com/office/powerpoint/2010/main" val="396742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A5A75C-E188-6FD5-EB0F-7AD7DDF60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1FF493DE-01C9-9777-3319-412470282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205E1483-E353-67BF-E2EC-A47A140C5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C414D8-D976-CFBF-20BE-941A0A57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E78B38C-B3D0-A207-FFAC-8563D001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227717"/>
          </a:xfrm>
        </p:spPr>
        <p:txBody>
          <a:bodyPr>
            <a:noAutofit/>
          </a:bodyPr>
          <a:lstStyle/>
          <a:p>
            <a:pPr algn="ctr"/>
            <a:r>
              <a:rPr lang="en-US" sz="2800" kern="1200" dirty="0" err="1">
                <a:latin typeface="+mj-lt"/>
                <a:ea typeface="+mj-ea"/>
                <a:cs typeface="+mj-cs"/>
              </a:rPr>
              <a:t>Babkinův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reflex</a:t>
            </a:r>
            <a:r>
              <a:rPr lang="cs-CZ" sz="2800" kern="1200" dirty="0">
                <a:latin typeface="+mj-lt"/>
                <a:ea typeface="+mj-ea"/>
                <a:cs typeface="+mj-cs"/>
              </a:rPr>
              <a:t> – integrace je důležitá pro nastavení pohyblivosti lebečních kostí, zejména </a:t>
            </a:r>
            <a:r>
              <a:rPr lang="cs-CZ" sz="2800" kern="1200" dirty="0" err="1">
                <a:latin typeface="+mj-lt"/>
                <a:ea typeface="+mj-ea"/>
                <a:cs typeface="+mj-cs"/>
              </a:rPr>
              <a:t>temporomandibulárního</a:t>
            </a:r>
            <a:r>
              <a:rPr lang="cs-CZ" sz="2800" kern="1200" dirty="0">
                <a:latin typeface="+mj-lt"/>
                <a:ea typeface="+mj-ea"/>
                <a:cs typeface="+mj-cs"/>
              </a:rPr>
              <a:t> kloubu a kosti klínové</a:t>
            </a:r>
            <a:endParaRPr lang="cs-CZ" sz="2800" dirty="0"/>
          </a:p>
        </p:txBody>
      </p:sp>
      <p:pic>
        <p:nvPicPr>
          <p:cNvPr id="2" name="Picture 2" descr="Temporomandibulární (čelistní, žvýkací) kloub - jeho poruchy a problémy">
            <a:extLst>
              <a:ext uri="{FF2B5EF4-FFF2-40B4-BE49-F238E27FC236}">
                <a16:creationId xmlns:a16="http://schemas.microsoft.com/office/drawing/2014/main" id="{48488DDA-1599-9287-314A-36681374CD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06" y="2333464"/>
            <a:ext cx="3048000" cy="3057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bsah obrázku lebka&#10;&#10;Popis byl vytvořen automaticky">
            <a:extLst>
              <a:ext uri="{FF2B5EF4-FFF2-40B4-BE49-F238E27FC236}">
                <a16:creationId xmlns:a16="http://schemas.microsoft.com/office/drawing/2014/main" id="{1808D007-5118-6BE2-DB79-3FD1201B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0502" y="4033809"/>
            <a:ext cx="3445698" cy="20988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94444A6-8693-035E-CDF3-DA72D842F10D}"/>
              </a:ext>
            </a:extLst>
          </p:cNvPr>
          <p:cNvSpPr txBox="1"/>
          <p:nvPr/>
        </p:nvSpPr>
        <p:spPr>
          <a:xfrm>
            <a:off x="4106418" y="2348132"/>
            <a:ext cx="3770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Zůstává-li aktivní, otevírají se při pohybu rukou ústa – „píše pusou“.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Napětí v čelisti nebo skřípání zubů.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Špatný rukopis.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Problémy s řečí a s artikulací.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Postižena jemná motorika a svalový tonus ruky.</a:t>
            </a:r>
          </a:p>
        </p:txBody>
      </p:sp>
    </p:spTree>
    <p:extLst>
      <p:ext uri="{BB962C8B-B14F-4D97-AF65-F5344CB8AC3E}">
        <p14:creationId xmlns:p14="http://schemas.microsoft.com/office/powerpoint/2010/main" val="3494922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6CDDD-0520-37F8-696D-F8B87C4D9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D582371C-AE87-9FCA-B036-91EA8159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2A5C05FA-D306-4AB2-3772-238F7E5F6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BCF712-1DBF-5F1F-70C4-D5F6A641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5D89761-1387-03A1-CA6B-FA33F370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274"/>
            <a:ext cx="10515600" cy="122771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Reflexy nohou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1" name="Zástupný obsah 3">
            <a:extLst>
              <a:ext uri="{FF2B5EF4-FFF2-40B4-BE49-F238E27FC236}">
                <a16:creationId xmlns:a16="http://schemas.microsoft.com/office/drawing/2014/main" id="{310A1FAF-A793-E23E-FE55-CB8756C56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760848"/>
              </p:ext>
            </p:extLst>
          </p:nvPr>
        </p:nvGraphicFramePr>
        <p:xfrm>
          <a:off x="1427881" y="1946051"/>
          <a:ext cx="2610719" cy="100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Zástupný obsah 3">
            <a:extLst>
              <a:ext uri="{FF2B5EF4-FFF2-40B4-BE49-F238E27FC236}">
                <a16:creationId xmlns:a16="http://schemas.microsoft.com/office/drawing/2014/main" id="{D438D9F8-CE74-2CC6-375B-67553B96A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328088"/>
              </p:ext>
            </p:extLst>
          </p:nvPr>
        </p:nvGraphicFramePr>
        <p:xfrm>
          <a:off x="8153400" y="1910932"/>
          <a:ext cx="2444496" cy="100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D1965A-FBA9-5E3E-6459-F3A04E02E734}"/>
              </a:ext>
            </a:extLst>
          </p:cNvPr>
          <p:cNvSpPr txBox="1"/>
          <p:nvPr/>
        </p:nvSpPr>
        <p:spPr>
          <a:xfrm>
            <a:off x="8081064" y="4552430"/>
            <a:ext cx="343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Ploché nohy</a:t>
            </a:r>
          </a:p>
          <a:p>
            <a:r>
              <a:rPr lang="cs-CZ" dirty="0"/>
              <a:t>Nerovnoměrné ošlapání obuvi</a:t>
            </a:r>
          </a:p>
          <a:p>
            <a:r>
              <a:rPr lang="cs-CZ" dirty="0"/>
              <a:t>Valgozita kotníků.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808EF13-3562-DD3B-9881-3D96E3ACDDB7}"/>
              </a:ext>
            </a:extLst>
          </p:cNvPr>
          <p:cNvSpPr txBox="1"/>
          <p:nvPr/>
        </p:nvSpPr>
        <p:spPr>
          <a:xfrm>
            <a:off x="675840" y="455243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Napětí v čelisti, problémy s kousáním a skřípáním zubů. – ovlivňuje artikulaci.</a:t>
            </a:r>
          </a:p>
          <a:p>
            <a:r>
              <a:rPr lang="cs-CZ" dirty="0"/>
              <a:t>Fonologické potíže a potíže s vnímáním zvuků.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08C60D6-7C9B-7281-4266-0B85F59152D7}"/>
              </a:ext>
            </a:extLst>
          </p:cNvPr>
          <p:cNvSpPr txBox="1"/>
          <p:nvPr/>
        </p:nvSpPr>
        <p:spPr>
          <a:xfrm>
            <a:off x="838200" y="3143625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Navzájem koordinovaně spolupracují, aby připravily prsty a chodidla na zásadní roli. Postupně se učí schopnost prstů a chodidel ohnout se a zase se natáhnout. Je velmi důležité získat kontrolu nad prsty.</a:t>
            </a:r>
          </a:p>
        </p:txBody>
      </p:sp>
    </p:spTree>
    <p:extLst>
      <p:ext uri="{BB962C8B-B14F-4D97-AF65-F5344CB8AC3E}">
        <p14:creationId xmlns:p14="http://schemas.microsoft.com/office/powerpoint/2010/main" val="2243230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C29FA-FC9D-3640-CAE0-92E9E93B9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AA5E075-A12A-DF67-EB8B-689213579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D1AF3B-7EC9-B44C-1C86-6636893C0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C79D1B-8318-BEAA-861D-ECEA0427E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608" y="1380564"/>
            <a:ext cx="4561369" cy="2346229"/>
          </a:xfrm>
        </p:spPr>
        <p:txBody>
          <a:bodyPr anchor="b">
            <a:normAutofit/>
          </a:bodyPr>
          <a:lstStyle/>
          <a:p>
            <a:pPr fontAlgn="base"/>
            <a:r>
              <a:rPr lang="cs-CZ" sz="3200" dirty="0"/>
              <a:t>4.</a:t>
            </a:r>
            <a:br>
              <a:rPr lang="cs-CZ" sz="3200" dirty="0"/>
            </a:br>
            <a:r>
              <a:rPr lang="cs-CZ" sz="3200" dirty="0"/>
              <a:t>Jak rozpoznat obtíže </a:t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4" name="Picture 2" descr="primární reflexy">
            <a:extLst>
              <a:ext uri="{FF2B5EF4-FFF2-40B4-BE49-F238E27FC236}">
                <a16:creationId xmlns:a16="http://schemas.microsoft.com/office/drawing/2014/main" id="{D5CA5DCA-DAC9-0D1C-1737-48C32683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338" y="1380565"/>
            <a:ext cx="3193623" cy="40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1">
            <a:extLst>
              <a:ext uri="{FF2B5EF4-FFF2-40B4-BE49-F238E27FC236}">
                <a16:creationId xmlns:a16="http://schemas.microsoft.com/office/drawing/2014/main" id="{32CCA520-F2C2-89C9-096F-E1101799B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64" y="4944035"/>
            <a:ext cx="15160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285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EADA8-5DCF-B11A-77B7-A07F2BC04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Podepírá si stále hlavu?">
            <a:extLst>
              <a:ext uri="{FF2B5EF4-FFF2-40B4-BE49-F238E27FC236}">
                <a16:creationId xmlns:a16="http://schemas.microsoft.com/office/drawing/2014/main" id="{87EDAF75-285E-5B51-B59D-7F847E1EBA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080CFA-6AD1-D481-0A89-674C004B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</p:spTree>
    <p:extLst>
      <p:ext uri="{BB962C8B-B14F-4D97-AF65-F5344CB8AC3E}">
        <p14:creationId xmlns:p14="http://schemas.microsoft.com/office/powerpoint/2010/main" val="2668412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EADA8-5DCF-B11A-77B7-A07F2BC04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Chodí po špičkách?">
            <a:extLst>
              <a:ext uri="{FF2B5EF4-FFF2-40B4-BE49-F238E27FC236}">
                <a16:creationId xmlns:a16="http://schemas.microsoft.com/office/drawing/2014/main" id="{DDC4733F-C2B6-2365-D3FB-629A68AAC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" b="887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080CFA-6AD1-D481-0A89-674C004B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</p:spTree>
    <p:extLst>
      <p:ext uri="{BB962C8B-B14F-4D97-AF65-F5344CB8AC3E}">
        <p14:creationId xmlns:p14="http://schemas.microsoft.com/office/powerpoint/2010/main" val="3226234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Nesprávné držení těla při sezení">
            <a:extLst>
              <a:ext uri="{FF2B5EF4-FFF2-40B4-BE49-F238E27FC236}">
                <a16:creationId xmlns:a16="http://schemas.microsoft.com/office/drawing/2014/main" id="{C6F57B8C-3D85-61B0-5DDA-76D51EBA16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r="16669"/>
          <a:stretch/>
        </p:blipFill>
        <p:spPr bwMode="auto">
          <a:xfrm rot="5400000">
            <a:off x="3310466" y="452281"/>
            <a:ext cx="5571067" cy="595343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BFC910-D1EF-6629-4E1B-DC8E9CEB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</p:spTree>
    <p:extLst>
      <p:ext uri="{BB962C8B-B14F-4D97-AF65-F5344CB8AC3E}">
        <p14:creationId xmlns:p14="http://schemas.microsoft.com/office/powerpoint/2010/main" val="1629262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EADA8-5DCF-B11A-77B7-A07F2BC04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Houpe se na židli?">
            <a:extLst>
              <a:ext uri="{FF2B5EF4-FFF2-40B4-BE49-F238E27FC236}">
                <a16:creationId xmlns:a16="http://schemas.microsoft.com/office/drawing/2014/main" id="{5A23BA05-FB38-9C50-4CFA-E01443BD8F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080CFA-6AD1-D481-0A89-674C004B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</p:spTree>
    <p:extLst>
      <p:ext uri="{BB962C8B-B14F-4D97-AF65-F5344CB8AC3E}">
        <p14:creationId xmlns:p14="http://schemas.microsoft.com/office/powerpoint/2010/main" val="985615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EADA8-5DCF-B11A-77B7-A07F2BC04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Omotává si stále nohy?">
            <a:extLst>
              <a:ext uri="{FF2B5EF4-FFF2-40B4-BE49-F238E27FC236}">
                <a16:creationId xmlns:a16="http://schemas.microsoft.com/office/drawing/2014/main" id="{2210CBB7-40B9-3FBE-1151-25BA37FBDF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080CFA-6AD1-D481-0A89-674C004B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</p:spTree>
    <p:extLst>
      <p:ext uri="{BB962C8B-B14F-4D97-AF65-F5344CB8AC3E}">
        <p14:creationId xmlns:p14="http://schemas.microsoft.com/office/powerpoint/2010/main" val="552713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Pozice pera k ústům">
            <a:extLst>
              <a:ext uri="{FF2B5EF4-FFF2-40B4-BE49-F238E27FC236}">
                <a16:creationId xmlns:a16="http://schemas.microsoft.com/office/drawing/2014/main" id="{68591EC0-50DC-119D-6B74-ACBD20CA1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6E1679-792D-3D1A-FA03-90FE88CB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</p:spTree>
    <p:extLst>
      <p:ext uri="{BB962C8B-B14F-4D97-AF65-F5344CB8AC3E}">
        <p14:creationId xmlns:p14="http://schemas.microsoft.com/office/powerpoint/2010/main" val="4017128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6CDDD-0520-37F8-696D-F8B87C4D9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ledací a sací reflex">
            <a:extLst>
              <a:ext uri="{FF2B5EF4-FFF2-40B4-BE49-F238E27FC236}">
                <a16:creationId xmlns:a16="http://schemas.microsoft.com/office/drawing/2014/main" id="{26D6232E-6B0D-5E20-5508-05BB65002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" b="2409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BCF712-1DBF-5F1F-70C4-D5F6A641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</p:spTree>
    <p:extLst>
      <p:ext uri="{BB962C8B-B14F-4D97-AF65-F5344CB8AC3E}">
        <p14:creationId xmlns:p14="http://schemas.microsoft.com/office/powerpoint/2010/main" val="400875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C97B5-F898-BC9D-FED7-4542EAA56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ACC2CDB-CC90-3AEF-C244-3383687D4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5536B5-7C2C-DD4B-80F8-26ACEF559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D31E5-0CB7-0304-212B-DDF688627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608" y="1380564"/>
            <a:ext cx="4661491" cy="2346229"/>
          </a:xfrm>
        </p:spPr>
        <p:txBody>
          <a:bodyPr anchor="b"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br>
              <a:rPr lang="cs-CZ" sz="3200" dirty="0">
                <a:solidFill>
                  <a:srgbClr val="595959"/>
                </a:solidFill>
              </a:rPr>
            </a:br>
            <a:r>
              <a:rPr lang="cs-CZ" sz="3200" dirty="0">
                <a:solidFill>
                  <a:srgbClr val="595959"/>
                </a:solidFill>
              </a:rPr>
              <a:t>Seznámení s pojmem primární a posturální reflexy</a:t>
            </a:r>
            <a:endParaRPr lang="cs-CZ" sz="3200" i="0" dirty="0">
              <a:solidFill>
                <a:srgbClr val="595959"/>
              </a:solidFill>
              <a:effectLst/>
            </a:endParaRPr>
          </a:p>
        </p:txBody>
      </p:sp>
      <p:pic>
        <p:nvPicPr>
          <p:cNvPr id="4" name="Picture 2" descr="primární reflexy">
            <a:extLst>
              <a:ext uri="{FF2B5EF4-FFF2-40B4-BE49-F238E27FC236}">
                <a16:creationId xmlns:a16="http://schemas.microsoft.com/office/drawing/2014/main" id="{1221C28A-E74A-7634-4EA4-EDE65FF2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338" y="1380565"/>
            <a:ext cx="3193623" cy="40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1">
            <a:extLst>
              <a:ext uri="{FF2B5EF4-FFF2-40B4-BE49-F238E27FC236}">
                <a16:creationId xmlns:a16="http://schemas.microsoft.com/office/drawing/2014/main" id="{749D40BF-19AE-5152-2C26-6840E9761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84" y="4682796"/>
            <a:ext cx="15160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999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2E165-54F6-C585-09AA-33CD035E7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8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id="{03D14368-6C6D-5E6C-13F2-9B558D3DA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6" r="-1" b="10354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A3A21C-6120-B073-8BF3-A168C263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</p:spTree>
    <p:extLst>
      <p:ext uri="{BB962C8B-B14F-4D97-AF65-F5344CB8AC3E}">
        <p14:creationId xmlns:p14="http://schemas.microsoft.com/office/powerpoint/2010/main" val="1398983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A5A75C-E188-6FD5-EB0F-7AD7DDF60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tky zdarma z Řidičský průkaz">
            <a:extLst>
              <a:ext uri="{FF2B5EF4-FFF2-40B4-BE49-F238E27FC236}">
                <a16:creationId xmlns:a16="http://schemas.microsoft.com/office/drawing/2014/main" id="{43CB1D1F-890A-7572-AD67-63A8779909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775"/>
          <a:stretch/>
        </p:blipFill>
        <p:spPr bwMode="auto">
          <a:xfrm>
            <a:off x="-6588" y="10"/>
            <a:ext cx="121985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C414D8-D976-CFBF-20BE-941A0A57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</p:spTree>
    <p:extLst>
      <p:ext uri="{BB962C8B-B14F-4D97-AF65-F5344CB8AC3E}">
        <p14:creationId xmlns:p14="http://schemas.microsoft.com/office/powerpoint/2010/main" val="710172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93324-3743-B797-03AE-AAD35FE17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0C6BA9D-648A-F9D3-1F59-1C618201F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C2CD25-D061-4904-B974-543F65024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343CBA-B0E6-D7F1-AA99-8906F938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608" y="1380564"/>
            <a:ext cx="4561369" cy="2346229"/>
          </a:xfrm>
        </p:spPr>
        <p:txBody>
          <a:bodyPr anchor="b">
            <a:normAutofit/>
          </a:bodyPr>
          <a:lstStyle/>
          <a:p>
            <a:pPr fontAlgn="base"/>
            <a:r>
              <a:rPr lang="cs-CZ" sz="3200" dirty="0"/>
              <a:t>5.</a:t>
            </a:r>
            <a:br>
              <a:rPr lang="cs-CZ" sz="3200" dirty="0"/>
            </a:br>
            <a:r>
              <a:rPr lang="cs-CZ" sz="3200" dirty="0"/>
              <a:t>Co pro správný vývoj můžeme udělat v MŠ</a:t>
            </a:r>
          </a:p>
        </p:txBody>
      </p:sp>
      <p:pic>
        <p:nvPicPr>
          <p:cNvPr id="4" name="Picture 2" descr="primární reflexy">
            <a:extLst>
              <a:ext uri="{FF2B5EF4-FFF2-40B4-BE49-F238E27FC236}">
                <a16:creationId xmlns:a16="http://schemas.microsoft.com/office/drawing/2014/main" id="{2374F620-0D70-1B8C-8F47-B5955097A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338" y="1380565"/>
            <a:ext cx="3193623" cy="40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1">
            <a:extLst>
              <a:ext uri="{FF2B5EF4-FFF2-40B4-BE49-F238E27FC236}">
                <a16:creationId xmlns:a16="http://schemas.microsoft.com/office/drawing/2014/main" id="{527D0952-8874-31E7-DF2F-499F6EDC3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64" y="4944035"/>
            <a:ext cx="15160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10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C162B-1AE8-72E7-5C0C-EC0EAB7BB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38EFAB33-64D6-33AD-B1C6-CCD4FCD00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2063EB3A-3711-70A4-A1B7-B2C7AEC24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936851-C94A-E71D-A257-2A91370B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11C6C1F-2F74-FA72-DDBF-EF8DD64F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021977"/>
          </a:xfrm>
        </p:spPr>
        <p:txBody>
          <a:bodyPr/>
          <a:lstStyle/>
          <a:p>
            <a:pPr algn="ctr"/>
            <a:r>
              <a:rPr lang="cs-CZ" dirty="0"/>
              <a:t>MORO reflex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A5580F2C-4C89-DC1B-DD37-EDDDCC750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1153"/>
            <a:ext cx="10515600" cy="3511662"/>
          </a:xfrm>
        </p:spPr>
        <p:txBody>
          <a:bodyPr>
            <a:normAutofit/>
          </a:bodyPr>
          <a:lstStyle/>
          <a:p>
            <a:r>
              <a:rPr lang="cs-CZ" dirty="0"/>
              <a:t>Nejviditelnějším znakem je to, že na různé situace nepřiměřeně silně reagují (ustrašeně, bojácně/přehnaně rozzlobeně).</a:t>
            </a:r>
          </a:p>
          <a:p>
            <a:r>
              <a:rPr lang="cs-CZ" dirty="0"/>
              <a:t>Rozběhne se přes silnici i když jede auto apod.</a:t>
            </a:r>
          </a:p>
          <a:p>
            <a:r>
              <a:rPr lang="cs-CZ" b="1" dirty="0"/>
              <a:t>Doporučit návštěvu terapeuta.</a:t>
            </a:r>
          </a:p>
        </p:txBody>
      </p:sp>
    </p:spTree>
    <p:extLst>
      <p:ext uri="{BB962C8B-B14F-4D97-AF65-F5344CB8AC3E}">
        <p14:creationId xmlns:p14="http://schemas.microsoft.com/office/powerpoint/2010/main" val="1570586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BB602-8691-7593-0DA1-6B1CF07B3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A3693954-6C16-A1E9-775D-6525744CC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B1D1D1E5-6673-6545-EAED-B3D132C49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391855-A63A-5673-CB63-6F52F66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E097953-4DE8-A33B-FB1E-130D29D0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021977"/>
          </a:xfrm>
        </p:spPr>
        <p:txBody>
          <a:bodyPr/>
          <a:lstStyle/>
          <a:p>
            <a:pPr algn="ctr"/>
            <a:r>
              <a:rPr lang="cs-CZ" dirty="0"/>
              <a:t>TLR dopředu – nízké svalové napětí (</a:t>
            </a:r>
            <a:r>
              <a:rPr lang="cs-CZ" dirty="0" err="1"/>
              <a:t>Theta</a:t>
            </a:r>
            <a:r>
              <a:rPr lang="cs-CZ" dirty="0"/>
              <a:t>)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0DA4147-1B21-74A9-7619-7A6D657BB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1153"/>
            <a:ext cx="10515600" cy="3511662"/>
          </a:xfrm>
        </p:spPr>
        <p:txBody>
          <a:bodyPr>
            <a:normAutofit/>
          </a:bodyPr>
          <a:lstStyle/>
          <a:p>
            <a:r>
              <a:rPr lang="cs-CZ" dirty="0"/>
              <a:t>Působí jako lenoši a pozorovatelé – hlavně ne moc pohybu.</a:t>
            </a:r>
          </a:p>
          <a:p>
            <a:r>
              <a:rPr lang="cs-CZ" b="1" dirty="0"/>
              <a:t>Podporujte dítě, ale při hře leželo na břiše nebo stálo.</a:t>
            </a:r>
          </a:p>
          <a:p>
            <a:r>
              <a:rPr lang="cs-CZ" b="1" dirty="0"/>
              <a:t>Potřebuje hodně chodit – ne běhat!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252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47F74D-1B80-B4D9-8033-87D1F8B1B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1EFC8A6B-0E8B-1A25-5EA6-A18AA0574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C3074597-A628-D2EE-391F-283A862BD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AD08C5-A9A8-2E39-7B36-DE04E7AF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3BC81D2-40DC-0C38-7656-20DCCFC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021977"/>
          </a:xfrm>
        </p:spPr>
        <p:txBody>
          <a:bodyPr/>
          <a:lstStyle/>
          <a:p>
            <a:pPr algn="ctr"/>
            <a:r>
              <a:rPr lang="cs-CZ" dirty="0"/>
              <a:t>TLR dozadu – vysoké svalové napětí (B1)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83960F7-2B17-1E89-31A9-696169BF5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1153"/>
            <a:ext cx="10515600" cy="3511662"/>
          </a:xfrm>
        </p:spPr>
        <p:txBody>
          <a:bodyPr>
            <a:normAutofit/>
          </a:bodyPr>
          <a:lstStyle/>
          <a:p>
            <a:r>
              <a:rPr lang="cs-CZ" dirty="0"/>
              <a:t>Nedokáže sedět v klidu.</a:t>
            </a:r>
          </a:p>
          <a:p>
            <a:r>
              <a:rPr lang="cs-CZ" dirty="0"/>
              <a:t>Stále v napětí – po 3 roce potřeba napětí potlačovat.</a:t>
            </a:r>
          </a:p>
          <a:p>
            <a:r>
              <a:rPr lang="cs-CZ" dirty="0"/>
              <a:t>Právě tyto děti mají dlouho dudlík nebo palec v puse.</a:t>
            </a:r>
          </a:p>
          <a:p>
            <a:r>
              <a:rPr lang="cs-CZ" b="1" dirty="0"/>
              <a:t>Pokud chůze na špičkách – kotníčkové bačkory.</a:t>
            </a:r>
          </a:p>
          <a:p>
            <a:r>
              <a:rPr lang="cs-CZ" b="1" dirty="0"/>
              <a:t>Při spánku podkládat hlavu (zavřít ústa) a nohy.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310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A74A9-AD8C-E06B-25C0-E142AF8BD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3D4DD21B-D1C7-3A93-241A-B7CDAA36C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873D4884-A99B-54EC-C1DA-43E78DE73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3F30F9-7AE5-336D-38B0-AE681BA8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1B0BE0D-8D37-9BFE-9261-6AE2E82C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021977"/>
          </a:xfrm>
        </p:spPr>
        <p:txBody>
          <a:bodyPr/>
          <a:lstStyle/>
          <a:p>
            <a:pPr algn="ctr"/>
            <a:r>
              <a:rPr lang="cs-CZ" dirty="0"/>
              <a:t>ATŠR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570300A3-45FD-3B4E-6409-AE00717E4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708"/>
            <a:ext cx="10515600" cy="4049544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Podporovat dítě, aby sedělo rovně.</a:t>
            </a:r>
          </a:p>
          <a:p>
            <a:r>
              <a:rPr lang="cs-CZ" b="1" dirty="0"/>
              <a:t>Rovně lézt po čtyřech.</a:t>
            </a:r>
          </a:p>
          <a:p>
            <a:r>
              <a:rPr lang="cs-CZ" b="1" dirty="0"/>
              <a:t>Po schodech vpravo i vlevo chodit nahoru a dolů</a:t>
            </a:r>
          </a:p>
          <a:p>
            <a:r>
              <a:rPr lang="cs-CZ" b="1" dirty="0"/>
              <a:t>Hlavu držet rovně - holčičky ne ofiny na stranu.</a:t>
            </a:r>
          </a:p>
          <a:p>
            <a:r>
              <a:rPr lang="cs-CZ" b="1" dirty="0"/>
              <a:t>Chodit dopředu se zavřenýma očima.</a:t>
            </a:r>
          </a:p>
          <a:p>
            <a:r>
              <a:rPr lang="cs-CZ" b="1" dirty="0"/>
              <a:t>Kreslit na papír na středu těla.</a:t>
            </a:r>
          </a:p>
          <a:p>
            <a:r>
              <a:rPr lang="cs-CZ" b="1" dirty="0"/>
              <a:t>Vstávat ze země bez držení stejně dobře na obě strany.</a:t>
            </a:r>
          </a:p>
          <a:p>
            <a:r>
              <a:rPr lang="cs-CZ" b="1" dirty="0"/>
              <a:t>Co mám v dlani?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290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56479-A707-241A-3BA0-E130F424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89E42C6B-34E9-A1D8-A117-1D439C3B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E635BCA6-D130-392A-8CC7-00373A57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09B33D-8D08-C04D-6E6D-6819D099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3ECF2C5-514C-8C1B-426B-2487A62A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021977"/>
          </a:xfrm>
        </p:spPr>
        <p:txBody>
          <a:bodyPr/>
          <a:lstStyle/>
          <a:p>
            <a:pPr algn="ctr"/>
            <a:r>
              <a:rPr lang="cs-CZ" dirty="0"/>
              <a:t>STŠR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698AFC5-43F6-3C32-B083-57DF9D320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059"/>
            <a:ext cx="10515600" cy="3995756"/>
          </a:xfrm>
        </p:spPr>
        <p:txBody>
          <a:bodyPr>
            <a:normAutofit/>
          </a:bodyPr>
          <a:lstStyle/>
          <a:p>
            <a:r>
              <a:rPr lang="cs-CZ" dirty="0"/>
              <a:t>Stát s rovnou hlavou a rukama podél těla je problém – stát a koukat do mobilu je super.</a:t>
            </a:r>
          </a:p>
          <a:p>
            <a:r>
              <a:rPr lang="cs-CZ" b="1" dirty="0"/>
              <a:t>Používat dřep jako herní pozici nebo cvik a držet obě paty na zemi.</a:t>
            </a:r>
          </a:p>
          <a:p>
            <a:r>
              <a:rPr lang="cs-CZ" b="1" dirty="0"/>
              <a:t>Lezení (klidné, symetrické, s otevřenýma rukama, natažené ruce a zvednutá hlava) – např. překážková dráha – lézt dopředu a pozpátku.</a:t>
            </a:r>
          </a:p>
          <a:p>
            <a:r>
              <a:rPr lang="cs-CZ" b="1" dirty="0"/>
              <a:t>Protahování lýtkových svalů.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888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2787E-FE46-2910-E8D1-C1348AB2B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040E12C9-2F92-987D-62F4-B6BC89B90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8C9EA0D2-225C-D0BD-08DF-4A6FE5069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DC3EDC-E407-31C5-F031-D530BFC0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F5B7252-C1C9-F312-3F85-80E19954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021977"/>
          </a:xfrm>
        </p:spPr>
        <p:txBody>
          <a:bodyPr/>
          <a:lstStyle/>
          <a:p>
            <a:pPr algn="ctr"/>
            <a:r>
              <a:rPr lang="cs-CZ" dirty="0"/>
              <a:t>Palmární a plantární reflex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A06684DE-7EE4-8D87-D5C8-452FE43EC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059"/>
            <a:ext cx="10515600" cy="3995756"/>
          </a:xfrm>
        </p:spPr>
        <p:txBody>
          <a:bodyPr>
            <a:normAutofit/>
          </a:bodyPr>
          <a:lstStyle/>
          <a:p>
            <a:r>
              <a:rPr lang="cs-CZ" b="1" dirty="0"/>
              <a:t>Různé hry s prsty v různých pozicích (sed, stoj, leh na břiše).</a:t>
            </a:r>
          </a:p>
          <a:p>
            <a:r>
              <a:rPr lang="cs-CZ" b="1" dirty="0"/>
              <a:t>Různé hry s prstíky u nohou a celkově chodidly.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4440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EBEBA2-B12F-327F-F60A-58EC9B7F5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FADFBAAC-CFEB-8652-030B-B6F02FDE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35CB9B4E-041F-A66E-8588-93782C6A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CD5E7C-998C-B509-BDA9-A788AA79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F7E5A28-2DAA-A528-A1F7-38987006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1021977"/>
          </a:xfrm>
        </p:spPr>
        <p:txBody>
          <a:bodyPr/>
          <a:lstStyle/>
          <a:p>
            <a:pPr algn="ctr"/>
            <a:r>
              <a:rPr lang="cs-CZ" dirty="0"/>
              <a:t>Jak můžeme ovlivnit integraci reflexů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ACF273B-78C5-6EE6-769C-87EE104B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5413"/>
            <a:ext cx="10515600" cy="3717402"/>
          </a:xfrm>
        </p:spPr>
        <p:txBody>
          <a:bodyPr>
            <a:normAutofit/>
          </a:bodyPr>
          <a:lstStyle/>
          <a:p>
            <a:r>
              <a:rPr lang="cs-CZ" dirty="0"/>
              <a:t>Náznak přetrvávajících reflexů (8 bodů-15 testů) cvičit v MŠ podle výše uvedeného nebo NVS – </a:t>
            </a:r>
            <a:r>
              <a:rPr lang="cs-CZ" dirty="0" err="1"/>
              <a:t>Volemanová</a:t>
            </a:r>
            <a:r>
              <a:rPr lang="cs-CZ" dirty="0"/>
              <a:t>, cviky </a:t>
            </a:r>
            <a:r>
              <a:rPr lang="cs-CZ" dirty="0" err="1"/>
              <a:t>Vingrálková</a:t>
            </a:r>
            <a:r>
              <a:rPr lang="cs-CZ" dirty="0"/>
              <a:t>. Cviky pro zlepšení rovnováhy, koordinace, symetrie, uvolnění, procvičování prstíků u rukou, cvičení nožiček, protahování lýtkových svalů…</a:t>
            </a:r>
          </a:p>
          <a:p>
            <a:r>
              <a:rPr lang="cs-CZ" b="1" dirty="0"/>
              <a:t>Vše ostatní - doporučit návštěvu terapeuta </a:t>
            </a:r>
            <a:r>
              <a:rPr lang="cs-CZ" b="1" dirty="0">
                <a:sym typeface="Wingdings" panose="05000000000000000000" pitchFamily="2" charset="2"/>
              </a:rPr>
              <a:t>.</a:t>
            </a:r>
          </a:p>
          <a:p>
            <a:r>
              <a:rPr lang="cs-CZ" b="1" dirty="0">
                <a:sym typeface="Wingdings" panose="05000000000000000000" pitchFamily="2" charset="2"/>
              </a:rPr>
              <a:t>Informovanost rodičů – např. můj web (blog</a:t>
            </a:r>
            <a:r>
              <a:rPr lang="cs-CZ" b="1">
                <a:sym typeface="Wingdings" panose="05000000000000000000" pitchFamily="2" charset="2"/>
              </a:rPr>
              <a:t>, indikátory…)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4804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8959B0-64BE-77BB-6811-7C89F87DB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060C4954-6BB9-9ED5-F242-F0C2AB6A7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8FFB2006-CEC9-4EA1-762A-376A56A1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E957D3-3A86-401D-95F5-B15F0241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ADFB7-FA27-C17A-AFB6-E4362DD93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29" y="2989943"/>
            <a:ext cx="5905142" cy="3022872"/>
          </a:xfrm>
        </p:spPr>
        <p:txBody>
          <a:bodyPr>
            <a:normAutofit/>
          </a:bodyPr>
          <a:lstStyle/>
          <a:p>
            <a:pPr fontAlgn="base"/>
            <a:r>
              <a:rPr lang="cs-CZ" dirty="0"/>
              <a:t>M</a:t>
            </a:r>
            <a:r>
              <a:rPr lang="cs-CZ" sz="2800" dirty="0"/>
              <a:t>ít stabilitu na zádech</a:t>
            </a:r>
          </a:p>
          <a:p>
            <a:pPr fontAlgn="base"/>
            <a:r>
              <a:rPr lang="cs-CZ" dirty="0"/>
              <a:t>Ležet na bříšku</a:t>
            </a:r>
          </a:p>
          <a:p>
            <a:pPr fontAlgn="base"/>
            <a:r>
              <a:rPr lang="cs-CZ" dirty="0"/>
              <a:t>Otáčet se </a:t>
            </a:r>
          </a:p>
          <a:p>
            <a:pPr fontAlgn="base"/>
            <a:r>
              <a:rPr lang="cs-CZ" sz="2800" dirty="0"/>
              <a:t>Sedět</a:t>
            </a:r>
          </a:p>
          <a:p>
            <a:pPr fontAlgn="base"/>
            <a:r>
              <a:rPr lang="cs-CZ" dirty="0"/>
              <a:t>Stát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83546A80-6A24-A53A-ADC4-580722C5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987"/>
            <a:ext cx="10515600" cy="1952421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/>
              <a:t>Z pohledu lidské evoluce je klíčovou schopností člověka chodit vzpřímeně po dvou končetinách – ale jak na to?</a:t>
            </a:r>
            <a:br>
              <a:rPr lang="cs-CZ" sz="2800" b="1" dirty="0"/>
            </a:br>
            <a:br>
              <a:rPr lang="cs-CZ" sz="2800" b="1" dirty="0"/>
            </a:br>
            <a:r>
              <a:rPr lang="cs-CZ" sz="2800" dirty="0"/>
              <a:t>Prvních 9 měsíců = druhá půlka gravidity.</a:t>
            </a:r>
            <a:endParaRPr lang="cs-CZ" sz="2800" b="1" dirty="0"/>
          </a:p>
        </p:txBody>
      </p:sp>
      <p:pic>
        <p:nvPicPr>
          <p:cNvPr id="11" name="Picture 2" descr="Pediatrie Řepy - Psychomotorický vývoj dítěte">
            <a:extLst>
              <a:ext uri="{FF2B5EF4-FFF2-40B4-BE49-F238E27FC236}">
                <a16:creationId xmlns:a16="http://schemas.microsoft.com/office/drawing/2014/main" id="{8C7529E0-2F99-1531-CBB7-007EA9E2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821" y="2989944"/>
            <a:ext cx="4685450" cy="30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881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A5A75C-E188-6FD5-EB0F-7AD7DDF60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1FF493DE-01C9-9777-3319-412470282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205E1483-E353-67BF-E2EC-A47A140C5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C414D8-D976-CFBF-20BE-941A0A57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E78B38C-B3D0-A207-FFAC-8563D001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36" y="1778856"/>
            <a:ext cx="4880212" cy="1227717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C60673EB-81BA-AF36-A0F3-F69C6B214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6573"/>
            <a:ext cx="5455025" cy="2315252"/>
          </a:xfrm>
        </p:spPr>
        <p:txBody>
          <a:bodyPr>
            <a:normAutofit/>
          </a:bodyPr>
          <a:lstStyle/>
          <a:p>
            <a:r>
              <a:rPr lang="cs-CZ" dirty="0"/>
              <a:t>Připravuji:</a:t>
            </a:r>
          </a:p>
          <a:p>
            <a:r>
              <a:rPr lang="cs-CZ" dirty="0"/>
              <a:t>Blog na stránkách </a:t>
            </a:r>
            <a:r>
              <a:rPr lang="cs-CZ" dirty="0">
                <a:hlinkClick r:id="rId2"/>
              </a:rPr>
              <a:t>www.edial.cz</a:t>
            </a:r>
            <a:endParaRPr lang="cs-CZ" dirty="0"/>
          </a:p>
          <a:p>
            <a:r>
              <a:rPr lang="cs-CZ" dirty="0"/>
              <a:t>Více o MORO reflexu.</a:t>
            </a:r>
          </a:p>
          <a:p>
            <a:r>
              <a:rPr lang="cs-CZ" dirty="0"/>
              <a:t>Fenomén lateralizace.</a:t>
            </a: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E8B896FF-D981-A038-36FE-7314786DFEEB}"/>
              </a:ext>
            </a:extLst>
          </p:cNvPr>
          <p:cNvSpPr txBox="1">
            <a:spLocks/>
          </p:cNvSpPr>
          <p:nvPr/>
        </p:nvSpPr>
        <p:spPr>
          <a:xfrm>
            <a:off x="1059976" y="5665360"/>
            <a:ext cx="10072047" cy="58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dirty="0"/>
              <a:t>EDIAL; Mgr. Zora Pardyová; </a:t>
            </a:r>
            <a:r>
              <a:rPr lang="cs-CZ" sz="2000" dirty="0">
                <a:hlinkClick r:id="rId2"/>
              </a:rPr>
              <a:t>www.edial.cz</a:t>
            </a:r>
            <a:r>
              <a:rPr lang="cs-CZ" sz="2000" dirty="0"/>
              <a:t>; 770 66 12 99</a:t>
            </a:r>
          </a:p>
        </p:txBody>
      </p:sp>
      <p:pic>
        <p:nvPicPr>
          <p:cNvPr id="3" name="Picture 2" descr="primární reflexy">
            <a:extLst>
              <a:ext uri="{FF2B5EF4-FFF2-40B4-BE49-F238E27FC236}">
                <a16:creationId xmlns:a16="http://schemas.microsoft.com/office/drawing/2014/main" id="{DEFD221C-5734-B373-1E2A-CFCA40B50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054" y="773642"/>
            <a:ext cx="3368969" cy="43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F3D4197-EDC4-9109-5612-264C289CD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754879" y="603075"/>
            <a:ext cx="1180136" cy="118013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84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7D672E-0732-9174-9DCA-D23EE066F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F0293C94-E2E8-959B-3927-540A49CF1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255CC69B-3D1B-5C95-D39C-0CE0F8C0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BB37F6-5970-ACD2-DB86-599F84297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8B8121-D6AA-7DC0-7E27-01FD5B8E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29" y="2179287"/>
            <a:ext cx="6530616" cy="383352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cs-CZ" dirty="0"/>
              <a:t>Primární reflexy jsou důležité </a:t>
            </a:r>
            <a:r>
              <a:rPr lang="cs-CZ" b="1" dirty="0"/>
              <a:t>geneticky podmíněné pohybové vzorce</a:t>
            </a:r>
            <a:r>
              <a:rPr lang="cs-CZ" dirty="0"/>
              <a:t>. </a:t>
            </a:r>
          </a:p>
          <a:p>
            <a:pPr marL="0" indent="0" fontAlgn="base">
              <a:buNone/>
            </a:pPr>
            <a:r>
              <a:rPr lang="cs-CZ" dirty="0"/>
              <a:t>Jsou nezbytnou součástí vývoje dítěte </a:t>
            </a:r>
            <a:r>
              <a:rPr lang="cs-CZ" b="1" dirty="0"/>
              <a:t>během těhotenství, porodu a zejména v prvním roce života</a:t>
            </a:r>
            <a:r>
              <a:rPr lang="cs-CZ" dirty="0"/>
              <a:t>. </a:t>
            </a:r>
          </a:p>
          <a:p>
            <a:pPr marL="0" indent="0" fontAlgn="base">
              <a:buNone/>
            </a:pPr>
            <a:r>
              <a:rPr lang="cs-CZ" dirty="0"/>
              <a:t>Jsou </a:t>
            </a:r>
            <a:r>
              <a:rPr lang="cs-CZ" b="1" dirty="0"/>
              <a:t>klíčem k neuro-motorické zralosti</a:t>
            </a:r>
            <a:r>
              <a:rPr lang="cs-CZ" dirty="0"/>
              <a:t>, a tedy nezbytným základem pro učení a chování.</a:t>
            </a:r>
            <a:endParaRPr lang="cs-CZ" sz="2800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2A61C28-E5C8-8DF4-006F-9AF2D6C6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987"/>
            <a:ext cx="10515600" cy="1271373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+mn-lt"/>
              </a:rPr>
              <a:t>Primární reflexy jsou </a:t>
            </a:r>
            <a:r>
              <a:rPr lang="cs-CZ" sz="2800" b="0" i="0" dirty="0">
                <a:effectLst/>
                <a:latin typeface="+mn-lt"/>
              </a:rPr>
              <a:t>náš osobní trenér, který  zajišťuje motorický vývoj</a:t>
            </a:r>
            <a:r>
              <a:rPr lang="cs-CZ" sz="2800" dirty="0">
                <a:latin typeface="+mn-lt"/>
              </a:rPr>
              <a:t> </a:t>
            </a:r>
            <a:endParaRPr lang="cs-CZ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8F018A-1303-14D8-D652-21A5CC52D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01F2280-5614-E914-3749-95AFDFC6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 descr="Trenér, Zdatnost, Pískat, Cvičení">
            <a:extLst>
              <a:ext uri="{FF2B5EF4-FFF2-40B4-BE49-F238E27FC236}">
                <a16:creationId xmlns:a16="http://schemas.microsoft.com/office/drawing/2014/main" id="{FF691BC1-F235-94AD-8AB5-381F1EDD3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20"/>
          <a:stretch/>
        </p:blipFill>
        <p:spPr bwMode="auto">
          <a:xfrm>
            <a:off x="7730004" y="2179287"/>
            <a:ext cx="3489325" cy="3825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082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2E165-54F6-C585-09AA-33CD035E7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838BF180-DE52-AAFA-A6E3-94F5169D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5F50DFB4-A590-A138-2A55-BF6B4D6E3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text&#10;&#10;Popis byl vytvořen automaticky">
            <a:extLst>
              <a:ext uri="{FF2B5EF4-FFF2-40B4-BE49-F238E27FC236}">
                <a16:creationId xmlns:a16="http://schemas.microsoft.com/office/drawing/2014/main" id="{A3E4E6C9-9211-10CA-EFCB-EABA83B0F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0" b="16690"/>
          <a:stretch/>
        </p:blipFill>
        <p:spPr>
          <a:xfrm>
            <a:off x="599843" y="1116581"/>
            <a:ext cx="10785049" cy="2405332"/>
          </a:xfrm>
          <a:prstGeom prst="rect">
            <a:avLst/>
          </a:prstGeo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A3A21C-6120-B073-8BF3-A168C263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F3D441A-3856-74B6-7B79-04F8149A17E0}"/>
              </a:ext>
            </a:extLst>
          </p:cNvPr>
          <p:cNvSpPr txBox="1"/>
          <p:nvPr/>
        </p:nvSpPr>
        <p:spPr>
          <a:xfrm>
            <a:off x="734568" y="4538753"/>
            <a:ext cx="10515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0" i="0" dirty="0">
                <a:solidFill>
                  <a:srgbClr val="202122"/>
                </a:solidFill>
                <a:effectLst/>
              </a:rPr>
              <a:t>Pohyby vyvolané reflexy pomáhají vytvářet </a:t>
            </a:r>
            <a:r>
              <a:rPr lang="cs-CZ" sz="2800" b="1" i="0" dirty="0">
                <a:solidFill>
                  <a:srgbClr val="202122"/>
                </a:solidFill>
                <a:effectLst/>
              </a:rPr>
              <a:t>hustou neuronovou síť</a:t>
            </a:r>
            <a:r>
              <a:rPr lang="cs-CZ" sz="2800" b="0" i="0" dirty="0">
                <a:solidFill>
                  <a:srgbClr val="202122"/>
                </a:solidFill>
                <a:effectLst/>
              </a:rPr>
              <a:t>, která umožňuje </a:t>
            </a:r>
            <a:r>
              <a:rPr lang="cs-CZ" sz="2800" b="1" i="0" dirty="0">
                <a:solidFill>
                  <a:srgbClr val="202122"/>
                </a:solidFill>
                <a:effectLst/>
              </a:rPr>
              <a:t>propojení různých oblastí </a:t>
            </a:r>
            <a:r>
              <a:rPr lang="cs-CZ" sz="2800" b="1" dirty="0">
                <a:solidFill>
                  <a:srgbClr val="202122"/>
                </a:solidFill>
              </a:rPr>
              <a:t>mozku (synaptické spoje), posiluje se a </a:t>
            </a:r>
            <a:r>
              <a:rPr lang="cs-CZ" sz="2800" b="1" dirty="0" err="1">
                <a:solidFill>
                  <a:srgbClr val="202122"/>
                </a:solidFill>
              </a:rPr>
              <a:t>myelinizuje</a:t>
            </a:r>
            <a:r>
              <a:rPr lang="cs-CZ" sz="2800" b="1" dirty="0">
                <a:solidFill>
                  <a:srgbClr val="202122"/>
                </a:solidFill>
              </a:rPr>
              <a:t> se.</a:t>
            </a:r>
          </a:p>
          <a:p>
            <a:endParaRPr lang="cs-CZ" sz="2400" b="1" dirty="0">
              <a:solidFill>
                <a:srgbClr val="202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8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6ACB32-F702-4F9C-1E8A-BD49C2DDF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E9AB422-4F5D-9CE9-BEFA-1DB0ED8E6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CA76D3-974A-DCA9-DB63-14284D911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EADEDC-206E-4506-57BA-AE5FAFFD3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608" y="1380564"/>
            <a:ext cx="4561369" cy="2346229"/>
          </a:xfrm>
        </p:spPr>
        <p:txBody>
          <a:bodyPr anchor="b">
            <a:normAutofit/>
          </a:bodyPr>
          <a:lstStyle/>
          <a:p>
            <a:pPr fontAlgn="base"/>
            <a:r>
              <a:rPr lang="cs-CZ" sz="3200" dirty="0"/>
              <a:t>2.</a:t>
            </a:r>
            <a:br>
              <a:rPr lang="cs-CZ" sz="3200" dirty="0"/>
            </a:br>
            <a:r>
              <a:rPr lang="cs-CZ" sz="3200" dirty="0"/>
              <a:t>Primární a posturální reflexy z pohledu ontogeneze</a:t>
            </a:r>
          </a:p>
        </p:txBody>
      </p:sp>
      <p:pic>
        <p:nvPicPr>
          <p:cNvPr id="4" name="Picture 2" descr="primární reflexy">
            <a:extLst>
              <a:ext uri="{FF2B5EF4-FFF2-40B4-BE49-F238E27FC236}">
                <a16:creationId xmlns:a16="http://schemas.microsoft.com/office/drawing/2014/main" id="{8141E460-CF03-596E-091B-6BCF3933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338" y="1380565"/>
            <a:ext cx="3193623" cy="40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1">
            <a:extLst>
              <a:ext uri="{FF2B5EF4-FFF2-40B4-BE49-F238E27FC236}">
                <a16:creationId xmlns:a16="http://schemas.microsoft.com/office/drawing/2014/main" id="{B6908B86-CF15-7676-8ADD-7F7682F9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64" y="4944035"/>
            <a:ext cx="15160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71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98A2A7-3522-9426-CD61-F65BCD1D8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BD953B1E-7008-CE6B-3767-4F7E09C44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F7FEFE46-F3C7-B9F4-CE3F-24568439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A7ECDE-612A-86F1-F77A-1F3B0214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EDIAL - Mgr. Zora Pardyová</a:t>
            </a:r>
          </a:p>
        </p:txBody>
      </p:sp>
      <p:pic>
        <p:nvPicPr>
          <p:cNvPr id="4" name="Zástupný obsah 3" descr="Obsah obrázku dítě, novorozenec, kůže&#10;&#10;Popis byl vytvořen automaticky">
            <a:extLst>
              <a:ext uri="{FF2B5EF4-FFF2-40B4-BE49-F238E27FC236}">
                <a16:creationId xmlns:a16="http://schemas.microsoft.com/office/drawing/2014/main" id="{20B8D762-2679-1E22-3971-DE629530B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07" y="793422"/>
            <a:ext cx="8310440" cy="2633821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4222F97-5AD3-7888-025D-5233C9BCE50A}"/>
              </a:ext>
            </a:extLst>
          </p:cNvPr>
          <p:cNvSpPr txBox="1"/>
          <p:nvPr/>
        </p:nvSpPr>
        <p:spPr>
          <a:xfrm>
            <a:off x="1638953" y="3430757"/>
            <a:ext cx="82478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u="sng" dirty="0">
                <a:solidFill>
                  <a:srgbClr val="202122"/>
                </a:solidFill>
              </a:rPr>
              <a:t>Existují různé typy reflexů:</a:t>
            </a:r>
          </a:p>
          <a:p>
            <a:pPr algn="ctr"/>
            <a:endParaRPr lang="cs-CZ" sz="2400" u="sng" dirty="0">
              <a:solidFill>
                <a:srgbClr val="202122"/>
              </a:solidFill>
            </a:endParaRPr>
          </a:p>
          <a:p>
            <a:pPr algn="ctr"/>
            <a:r>
              <a:rPr lang="cs-CZ" sz="2400" dirty="0">
                <a:solidFill>
                  <a:srgbClr val="202122"/>
                </a:solidFill>
              </a:rPr>
              <a:t>Nitroděložní reflexy</a:t>
            </a:r>
          </a:p>
          <a:p>
            <a:pPr algn="ctr"/>
            <a:r>
              <a:rPr lang="cs-CZ" sz="2400" dirty="0">
                <a:solidFill>
                  <a:srgbClr val="202122"/>
                </a:solidFill>
              </a:rPr>
              <a:t>Primitivní (primární) reflexy</a:t>
            </a:r>
          </a:p>
          <a:p>
            <a:pPr algn="ctr"/>
            <a:r>
              <a:rPr lang="cs-CZ" sz="2400" dirty="0">
                <a:solidFill>
                  <a:srgbClr val="202122"/>
                </a:solidFill>
              </a:rPr>
              <a:t>Přechodné reflexy</a:t>
            </a:r>
          </a:p>
          <a:p>
            <a:pPr algn="ctr"/>
            <a:r>
              <a:rPr lang="cs-CZ" sz="2400" dirty="0">
                <a:solidFill>
                  <a:srgbClr val="202122"/>
                </a:solidFill>
              </a:rPr>
              <a:t>Postojové (posturální) reflexy</a:t>
            </a:r>
            <a:endParaRPr lang="en-US" sz="2400" dirty="0">
              <a:solidFill>
                <a:srgbClr val="202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201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1957</Words>
  <Application>Microsoft Office PowerPoint</Application>
  <PresentationFormat>Širokoúhlá obrazovka</PresentationFormat>
  <Paragraphs>248</Paragraphs>
  <Slides>50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Aptos</vt:lpstr>
      <vt:lpstr>Aptos Display</vt:lpstr>
      <vt:lpstr>Arial</vt:lpstr>
      <vt:lpstr>Calibri</vt:lpstr>
      <vt:lpstr>Lato</vt:lpstr>
      <vt:lpstr>Wingdings</vt:lpstr>
      <vt:lpstr>Motiv Office</vt:lpstr>
      <vt:lpstr>PRIMÁRNÍ REFLEXY</vt:lpstr>
      <vt:lpstr>OBSAH</vt:lpstr>
      <vt:lpstr>Podkladem pro prezentaci jsou informace z oblasti</vt:lpstr>
      <vt:lpstr> Seznámení s pojmem primární a posturální reflexy</vt:lpstr>
      <vt:lpstr>Z pohledu lidské evoluce je klíčovou schopností člověka chodit vzpřímeně po dvou končetinách – ale jak na to?  Prvních 9 měsíců = druhá půlka gravidity.</vt:lpstr>
      <vt:lpstr>Primární reflexy jsou náš osobní trenér, který  zajišťuje motorický vývoj </vt:lpstr>
      <vt:lpstr>Prezentace aplikace PowerPoint</vt:lpstr>
      <vt:lpstr>2. Primární a posturální reflexy z pohledu ontogeneze</vt:lpstr>
      <vt:lpstr>Prezentace aplikace PowerPoint</vt:lpstr>
      <vt:lpstr>Nitroděložní reflexy (obranné)</vt:lpstr>
      <vt:lpstr>Primární (primitivní) reflexy</vt:lpstr>
      <vt:lpstr>Posturální reflexy zajišťují:</vt:lpstr>
      <vt:lpstr>10 nejdůležitějších primárních reflexů</vt:lpstr>
      <vt:lpstr>Vývoj reflexu</vt:lpstr>
      <vt:lpstr>Prezentace aplikace PowerPoint</vt:lpstr>
      <vt:lpstr> Důvod přetrvávání primárních reflexů </vt:lpstr>
      <vt:lpstr>3. Reflexy z pohledu školní zralosti</vt:lpstr>
      <vt:lpstr>Posturální zralost ve školní lavici 7 rok = „věk rozumu“</vt:lpstr>
      <vt:lpstr>Důležité reflexy z pohledu učení a školy</vt:lpstr>
      <vt:lpstr>Reflexy pro emoční stabilitu</vt:lpstr>
      <vt:lpstr>Polyvagální teorie (Dr. Porges) vysvětluje, jak náš nervový systém reaguje na stres a ohrožení. </vt:lpstr>
      <vt:lpstr>MORO REFLEX JE ODPOVĚDNÝ ZA TRÉNINK NERVOVÉHO SYSTÉMU, ABY SE REAKCE BOJUJ NEBO UTEČ DOBŘE MODULOVALA.</vt:lpstr>
      <vt:lpstr>Reflexy důležité pro posturální integraci</vt:lpstr>
      <vt:lpstr>Reflexy v kontextu školy a učení</vt:lpstr>
      <vt:lpstr>Reflexy v kontextu školy a učení</vt:lpstr>
      <vt:lpstr>Reflexy v kontextu školy a učení - „reflex učení“</vt:lpstr>
      <vt:lpstr>Reflexy v kontextu školy a učení - „reflex učení“</vt:lpstr>
      <vt:lpstr>Reflexy pro ruce a nohy</vt:lpstr>
      <vt:lpstr>Reflexy rukou</vt:lpstr>
      <vt:lpstr>Babkinův reflex – integrace je důležitá pro nastavení pohyblivosti lebečních kostí, zejména temporomandibulárního kloubu a kosti klínové</vt:lpstr>
      <vt:lpstr>Reflexy nohou </vt:lpstr>
      <vt:lpstr>4. Jak rozpoznat obtíže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5. Co pro správný vývoj můžeme udělat v MŠ</vt:lpstr>
      <vt:lpstr>MORO reflex</vt:lpstr>
      <vt:lpstr>TLR dopředu – nízké svalové napětí (Theta) </vt:lpstr>
      <vt:lpstr>TLR dozadu – vysoké svalové napětí (B1) </vt:lpstr>
      <vt:lpstr>ATŠR</vt:lpstr>
      <vt:lpstr>STŠR</vt:lpstr>
      <vt:lpstr>Palmární a plantární reflex</vt:lpstr>
      <vt:lpstr>Jak můžeme ovlivnit integraci reflexů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Zora Pardyová</dc:creator>
  <cp:lastModifiedBy>Zora Pardyová</cp:lastModifiedBy>
  <cp:revision>18</cp:revision>
  <dcterms:created xsi:type="dcterms:W3CDTF">2024-01-19T15:24:09Z</dcterms:created>
  <dcterms:modified xsi:type="dcterms:W3CDTF">2024-11-18T20:44:30Z</dcterms:modified>
</cp:coreProperties>
</file>